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305" r:id="rId3"/>
    <p:sldId id="307" r:id="rId4"/>
    <p:sldId id="308" r:id="rId5"/>
    <p:sldId id="30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193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26"/>
    <p:restoredTop sz="94615"/>
  </p:normalViewPr>
  <p:slideViewPr>
    <p:cSldViewPr snapToGrid="0" snapToObjects="1">
      <p:cViewPr varScale="1">
        <p:scale>
          <a:sx n="106" d="100"/>
          <a:sy n="106" d="100"/>
        </p:scale>
        <p:origin x="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C8086-93AE-384F-BAE6-8699CA8042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DB1EFB-87BC-2C44-B929-5838363FC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E84F4-0681-184E-8D1E-4C1D8FABE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374D4-2C63-7B46-8C11-E1D1AF88A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C27ED-F046-234F-B78A-AF840050B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33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B6C88-6772-8440-B56A-C7688354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0BD027-38D8-274C-BA7C-461667647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D44A1-CDF3-D94B-B2ED-FD649472E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712E7-0B75-8243-B7C1-A18DC4E3E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B7736-DE67-EC40-AA40-C675A87E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15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162520-922E-0245-96FD-BFE07C3788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5D3DEF-195F-0947-A7BC-2AD31F22E1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33B6D-D51C-B848-AECA-26AB73C91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60273-CCEF-2D48-98B8-D5A6C9E29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0D2DA-1F1A-E84C-8317-349CF8DF6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77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1138B-6458-AE48-8A97-2CC5104D8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16282-ED28-804F-B3E6-10617D529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663B9-3425-D141-8668-08C0DECB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CFFF4-7972-EB45-8C91-99A2D0402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2D21D-7A45-3C4B-A761-41279C2AC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59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AFD80-CA55-9D40-82C9-7086AD7F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10A3F3-C32F-414A-8F28-7CDF4330E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B50DD-D83B-A74C-907C-E8D65B192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3A41D-032A-9D46-A263-A3B684AC1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A7DB8-5323-A040-832B-5AE290A3F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84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76F09-50C9-8540-A689-B8A618597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ABC14-8DD5-3F46-9FC3-9422933190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E697D-82B1-3140-B5F3-279CA59D4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5CF581-448E-6F42-926F-26012625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2AC83-9CE5-4A4A-96EC-D37EC93C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A794B4-7128-BC4F-A6D5-A90056696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20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24AE5-96F0-E347-BDA7-4170C8973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D3A494-DF80-CD48-9BA8-F5EE96996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189FD-8D50-CD40-8AA9-0F0081FF3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31A6AB-4204-B74B-A34F-75DD85D08D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FD6169-77D5-3A42-881B-3EAAB1B166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7D5B61-BBBE-7F4A-A63E-097B6A0A3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95E33E-FC28-2644-9FB8-347615D46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BA22A7-1396-A846-8C80-F865BDC2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35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B8F30-C9DA-9A40-8971-DE80969CA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E74589-C06A-5D43-A601-8AFA2C4E2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6C751-235B-664E-A4BF-647B05926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68E0EE-9572-D04E-845F-F449459D7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59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CF61A-F889-8D42-A134-D6D2EC4CE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DE1E1D-E482-4340-93F0-53EFCAF60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1C0E7-8567-4641-83C7-E47F2E98A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51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0C98E-FBB9-064B-BD59-3C8E8832A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D6F23-1E4C-3C43-A13C-FC3E9843D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47356A-6072-5447-9555-9296CF4090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2ED4B2-6955-BC4C-82E3-4A043711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8D0B47-9331-8D4C-A6A7-AB929AF19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53B24-6FD9-E74E-AC2C-933F719CD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20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8CBF9-2BE7-F445-A35F-B0AB5FE8F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3EF0A9-AA6F-B940-A952-F67A4F72A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05A038-AADB-C441-BCF0-5A5BC9EDD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92F755-D761-0949-BBCB-0B1BC5F0F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8F6D5-0A4D-2D46-AC77-387BCE6A3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AA554-B0CE-6041-BBDE-EE41B44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82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F0DD13-06C7-1F49-9064-767781F0E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019EB-6F2B-6D49-AAAA-27ECD5364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E2173-4395-FA46-BB47-A5C62DC36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2C91C-A50F-F847-A3B8-F7B8FF9B0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DE7F9-E660-EB4B-8C51-7218132B6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0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DA6979-436E-6145-BA9B-89C39DD5E174}"/>
              </a:ext>
            </a:extLst>
          </p:cNvPr>
          <p:cNvSpPr/>
          <p:nvPr/>
        </p:nvSpPr>
        <p:spPr>
          <a:xfrm>
            <a:off x="1037082" y="1871483"/>
            <a:ext cx="476829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Define nuclear </a:t>
            </a:r>
            <a:r>
              <a:rPr lang="en-GB" sz="2400" b="1" dirty="0">
                <a:solidFill>
                  <a:srgbClr val="00B0F0"/>
                </a:solidFill>
              </a:rPr>
              <a:t>fission and fusion</a:t>
            </a:r>
          </a:p>
          <a:p>
            <a:br>
              <a:rPr lang="en-GB" sz="2400" dirty="0"/>
            </a:br>
            <a:r>
              <a:rPr lang="en-GB" sz="2400" dirty="0"/>
              <a:t>Describe what happens in a </a:t>
            </a:r>
            <a:r>
              <a:rPr lang="en-GB" sz="2400" b="1" dirty="0">
                <a:solidFill>
                  <a:srgbClr val="00B0F0"/>
                </a:solidFill>
              </a:rPr>
              <a:t>chain reaction</a:t>
            </a:r>
          </a:p>
          <a:p>
            <a:br>
              <a:rPr lang="en-GB" sz="2400" dirty="0"/>
            </a:br>
            <a:r>
              <a:rPr lang="en-GB" sz="2400" dirty="0"/>
              <a:t>Explain how a chain reaction can be controlled in a </a:t>
            </a:r>
            <a:r>
              <a:rPr lang="en-GB" sz="2400" b="1" dirty="0">
                <a:solidFill>
                  <a:srgbClr val="00B0F0"/>
                </a:solidFill>
              </a:rPr>
              <a:t>nuclear reactor</a:t>
            </a:r>
          </a:p>
          <a:p>
            <a:br>
              <a:rPr lang="en-GB" sz="2400" dirty="0"/>
            </a:br>
            <a:r>
              <a:rPr lang="en-GB" sz="2400" dirty="0"/>
              <a:t>Describe </a:t>
            </a:r>
            <a:r>
              <a:rPr lang="en-GB" sz="2400" b="1" dirty="0">
                <a:solidFill>
                  <a:srgbClr val="00B0F0"/>
                </a:solidFill>
              </a:rPr>
              <a:t>why scientists </a:t>
            </a:r>
            <a:r>
              <a:rPr lang="en-GB" sz="2400" dirty="0"/>
              <a:t>are keen to develop fusion as a power source</a:t>
            </a:r>
          </a:p>
          <a:p>
            <a:br>
              <a:rPr lang="en-GB" sz="2400" dirty="0"/>
            </a:br>
            <a:endParaRPr lang="en-GB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DDBEE8-B171-8644-A759-739576D82E7E}"/>
              </a:ext>
            </a:extLst>
          </p:cNvPr>
          <p:cNvSpPr/>
          <p:nvPr/>
        </p:nvSpPr>
        <p:spPr>
          <a:xfrm>
            <a:off x="1037082" y="778307"/>
            <a:ext cx="4768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B0F0"/>
                </a:solidFill>
              </a:rPr>
              <a:t>Fission and fusion</a:t>
            </a:r>
          </a:p>
        </p:txBody>
      </p:sp>
      <p:pic>
        <p:nvPicPr>
          <p:cNvPr id="2" name="Picture 1" descr="A picture containing indoor&#10;&#10;Description automatically generated">
            <a:extLst>
              <a:ext uri="{FF2B5EF4-FFF2-40B4-BE49-F238E27FC236}">
                <a16:creationId xmlns:a16="http://schemas.microsoft.com/office/drawing/2014/main" id="{31CE4E3E-FFE9-A2C0-47AC-86427C76E2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89" r="27979"/>
          <a:stretch/>
        </p:blipFill>
        <p:spPr>
          <a:xfrm>
            <a:off x="6157785" y="1"/>
            <a:ext cx="602886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87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003073-B4DC-BE49-B487-1A2101708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150" y="6540500"/>
            <a:ext cx="2171700" cy="3175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0221924-5981-CD4A-A599-1B5D07C8A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022" y="571235"/>
            <a:ext cx="10287955" cy="571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94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90B13B-24F8-D64B-B5C4-CB7461FAF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150" y="6539218"/>
            <a:ext cx="2171700" cy="317500"/>
          </a:xfrm>
          <a:prstGeom prst="rect">
            <a:avLst/>
          </a:prstGeom>
        </p:spPr>
      </p:pic>
      <p:pic>
        <p:nvPicPr>
          <p:cNvPr id="6146" name="Picture 2" descr="Application of Neutrons | nuclear-power.com">
            <a:extLst>
              <a:ext uri="{FF2B5EF4-FFF2-40B4-BE49-F238E27FC236}">
                <a16:creationId xmlns:a16="http://schemas.microsoft.com/office/drawing/2014/main" id="{216D5BDC-6A00-3147-B09A-E04CB00C0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53" y="759772"/>
            <a:ext cx="11685693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CB6B02-E40A-B644-B75D-27EF3F31A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150" y="6539218"/>
            <a:ext cx="2171700" cy="31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C96572-3C3E-9D47-851A-14D08F0D7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150" y="6540500"/>
            <a:ext cx="21717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40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CF41592-A38A-722B-F028-B308ACEFD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330" y="0"/>
            <a:ext cx="970334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731228-AAE6-FB9A-1898-6692328C2598}"/>
              </a:ext>
            </a:extLst>
          </p:cNvPr>
          <p:cNvSpPr/>
          <p:nvPr/>
        </p:nvSpPr>
        <p:spPr>
          <a:xfrm>
            <a:off x="1244330" y="272527"/>
            <a:ext cx="2958353" cy="634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Hydrogen-2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(deuterium)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78C227-3D6D-4318-E006-28DDBCD1DFCC}"/>
              </a:ext>
            </a:extLst>
          </p:cNvPr>
          <p:cNvSpPr/>
          <p:nvPr/>
        </p:nvSpPr>
        <p:spPr>
          <a:xfrm>
            <a:off x="1420008" y="5950772"/>
            <a:ext cx="2958353" cy="634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54130F-EF49-55B0-BFCC-24B47D358770}"/>
              </a:ext>
            </a:extLst>
          </p:cNvPr>
          <p:cNvSpPr/>
          <p:nvPr/>
        </p:nvSpPr>
        <p:spPr>
          <a:xfrm>
            <a:off x="1244329" y="5769685"/>
            <a:ext cx="2958353" cy="634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Hydrogen-3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(tritium)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3CCF2A-CCDC-AF5A-8C34-26413A6D3ED0}"/>
              </a:ext>
            </a:extLst>
          </p:cNvPr>
          <p:cNvSpPr/>
          <p:nvPr/>
        </p:nvSpPr>
        <p:spPr>
          <a:xfrm>
            <a:off x="7989320" y="5950771"/>
            <a:ext cx="2958353" cy="634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Neutron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BB2042-5058-634A-D2E6-783AB58EF071}"/>
              </a:ext>
            </a:extLst>
          </p:cNvPr>
          <p:cNvSpPr/>
          <p:nvPr/>
        </p:nvSpPr>
        <p:spPr>
          <a:xfrm>
            <a:off x="7989319" y="272526"/>
            <a:ext cx="2958353" cy="634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Helium</a:t>
            </a:r>
          </a:p>
        </p:txBody>
      </p:sp>
    </p:spTree>
    <p:extLst>
      <p:ext uri="{BB962C8B-B14F-4D97-AF65-F5344CB8AC3E}">
        <p14:creationId xmlns:p14="http://schemas.microsoft.com/office/powerpoint/2010/main" val="1746457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dark, star&#10;&#10;Description automatically generated">
            <a:extLst>
              <a:ext uri="{FF2B5EF4-FFF2-40B4-BE49-F238E27FC236}">
                <a16:creationId xmlns:a16="http://schemas.microsoft.com/office/drawing/2014/main" id="{1DD7FEA2-6A6A-7822-C3B0-8CB2874C9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47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2977</TotalTime>
  <Words>53</Words>
  <Application>Microsoft Macintosh PowerPoint</Application>
  <PresentationFormat>Widescreen</PresentationFormat>
  <Paragraphs>12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Mintey</dc:creator>
  <cp:lastModifiedBy>Sarah Mintey</cp:lastModifiedBy>
  <cp:revision>148</cp:revision>
  <dcterms:created xsi:type="dcterms:W3CDTF">2021-05-21T15:41:32Z</dcterms:created>
  <dcterms:modified xsi:type="dcterms:W3CDTF">2022-08-24T10:59:47Z</dcterms:modified>
</cp:coreProperties>
</file>