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2" r:id="rId2"/>
    <p:sldId id="283"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D4D6"/>
    <a:srgbClr val="009193"/>
    <a:srgbClr val="3DA8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C9FDE3-FBB0-4FD4-9068-9972A5B4B63E}" v="8" dt="2022-08-11T19:58:06.4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9"/>
  </p:normalViewPr>
  <p:slideViewPr>
    <p:cSldViewPr snapToGrid="0" snapToObjects="1">
      <p:cViewPr varScale="1">
        <p:scale>
          <a:sx n="78" d="100"/>
          <a:sy n="78" d="100"/>
        </p:scale>
        <p:origin x="85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78218-C404-1548-B4CF-EEEC94AAB97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F441EAC-DC2A-9341-910B-7EA975B987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63EEE4A-4248-6D49-88F7-07593B87A2E6}"/>
              </a:ext>
            </a:extLst>
          </p:cNvPr>
          <p:cNvSpPr>
            <a:spLocks noGrp="1"/>
          </p:cNvSpPr>
          <p:nvPr>
            <p:ph type="dt" sz="half" idx="10"/>
          </p:nvPr>
        </p:nvSpPr>
        <p:spPr/>
        <p:txBody>
          <a:bodyPr/>
          <a:lstStyle/>
          <a:p>
            <a:fld id="{C5C04EA6-9163-A849-848B-2F626ECD6E46}" type="datetimeFigureOut">
              <a:rPr lang="en-US" smtClean="0"/>
              <a:t>8/14/2022</a:t>
            </a:fld>
            <a:endParaRPr lang="en-US"/>
          </a:p>
        </p:txBody>
      </p:sp>
      <p:sp>
        <p:nvSpPr>
          <p:cNvPr id="5" name="Footer Placeholder 4">
            <a:extLst>
              <a:ext uri="{FF2B5EF4-FFF2-40B4-BE49-F238E27FC236}">
                <a16:creationId xmlns:a16="http://schemas.microsoft.com/office/drawing/2014/main" id="{0520ABFD-4748-E24C-B4AB-D1051ACAC2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10B11-E285-FC47-B1BB-29A6DE86F7DD}"/>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1311790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48673-DEF7-AA46-8F00-FBD83A827E4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CDC95CD-45BA-D74D-B6F0-E8AF9FA30E6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94D6398-E703-6C46-BE90-CCC3BFFBFED8}"/>
              </a:ext>
            </a:extLst>
          </p:cNvPr>
          <p:cNvSpPr>
            <a:spLocks noGrp="1"/>
          </p:cNvSpPr>
          <p:nvPr>
            <p:ph type="dt" sz="half" idx="10"/>
          </p:nvPr>
        </p:nvSpPr>
        <p:spPr/>
        <p:txBody>
          <a:bodyPr/>
          <a:lstStyle/>
          <a:p>
            <a:fld id="{C5C04EA6-9163-A849-848B-2F626ECD6E46}" type="datetimeFigureOut">
              <a:rPr lang="en-US" smtClean="0"/>
              <a:t>8/14/2022</a:t>
            </a:fld>
            <a:endParaRPr lang="en-US"/>
          </a:p>
        </p:txBody>
      </p:sp>
      <p:sp>
        <p:nvSpPr>
          <p:cNvPr id="5" name="Footer Placeholder 4">
            <a:extLst>
              <a:ext uri="{FF2B5EF4-FFF2-40B4-BE49-F238E27FC236}">
                <a16:creationId xmlns:a16="http://schemas.microsoft.com/office/drawing/2014/main" id="{3556BFAC-8C57-7142-BCEB-6411BA2F74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5D9BB0-9086-2949-9C36-D4745AF12469}"/>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2198646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9F1305-10B3-014D-9B39-9C7A84122BA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24499D7-8725-484E-9102-5EAA613D059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CF70A78-152E-5548-8D5E-435B8880C1E9}"/>
              </a:ext>
            </a:extLst>
          </p:cNvPr>
          <p:cNvSpPr>
            <a:spLocks noGrp="1"/>
          </p:cNvSpPr>
          <p:nvPr>
            <p:ph type="dt" sz="half" idx="10"/>
          </p:nvPr>
        </p:nvSpPr>
        <p:spPr/>
        <p:txBody>
          <a:bodyPr/>
          <a:lstStyle/>
          <a:p>
            <a:fld id="{C5C04EA6-9163-A849-848B-2F626ECD6E46}" type="datetimeFigureOut">
              <a:rPr lang="en-US" smtClean="0"/>
              <a:t>8/14/2022</a:t>
            </a:fld>
            <a:endParaRPr lang="en-US"/>
          </a:p>
        </p:txBody>
      </p:sp>
      <p:sp>
        <p:nvSpPr>
          <p:cNvPr id="5" name="Footer Placeholder 4">
            <a:extLst>
              <a:ext uri="{FF2B5EF4-FFF2-40B4-BE49-F238E27FC236}">
                <a16:creationId xmlns:a16="http://schemas.microsoft.com/office/drawing/2014/main" id="{B3ED636E-7B15-AA40-B8D4-DB0A2D16D3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9390EA-C5BA-9941-8270-9B1DE91EF3EB}"/>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3807379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95A8F-62D0-7643-90E2-968550E3BCA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1C5ADF8-6D18-4242-81F9-6A3C973E900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849DA03-47D1-1646-9FC2-292E611F1F91}"/>
              </a:ext>
            </a:extLst>
          </p:cNvPr>
          <p:cNvSpPr>
            <a:spLocks noGrp="1"/>
          </p:cNvSpPr>
          <p:nvPr>
            <p:ph type="dt" sz="half" idx="10"/>
          </p:nvPr>
        </p:nvSpPr>
        <p:spPr/>
        <p:txBody>
          <a:bodyPr/>
          <a:lstStyle/>
          <a:p>
            <a:fld id="{C5C04EA6-9163-A849-848B-2F626ECD6E46}" type="datetimeFigureOut">
              <a:rPr lang="en-US" smtClean="0"/>
              <a:t>8/14/2022</a:t>
            </a:fld>
            <a:endParaRPr lang="en-US"/>
          </a:p>
        </p:txBody>
      </p:sp>
      <p:sp>
        <p:nvSpPr>
          <p:cNvPr id="5" name="Footer Placeholder 4">
            <a:extLst>
              <a:ext uri="{FF2B5EF4-FFF2-40B4-BE49-F238E27FC236}">
                <a16:creationId xmlns:a16="http://schemas.microsoft.com/office/drawing/2014/main" id="{08CAF061-2615-4949-A530-D820BE3315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5E887A-2779-F642-A9D7-A1E376706FF4}"/>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293326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B5673-7362-5347-BF94-E52964F4274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A918531-C107-CC4A-817A-66FD428F99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3AEEB1D-56DA-9E49-A282-4491B5601B07}"/>
              </a:ext>
            </a:extLst>
          </p:cNvPr>
          <p:cNvSpPr>
            <a:spLocks noGrp="1"/>
          </p:cNvSpPr>
          <p:nvPr>
            <p:ph type="dt" sz="half" idx="10"/>
          </p:nvPr>
        </p:nvSpPr>
        <p:spPr/>
        <p:txBody>
          <a:bodyPr/>
          <a:lstStyle/>
          <a:p>
            <a:fld id="{C5C04EA6-9163-A849-848B-2F626ECD6E46}" type="datetimeFigureOut">
              <a:rPr lang="en-US" smtClean="0"/>
              <a:t>8/14/2022</a:t>
            </a:fld>
            <a:endParaRPr lang="en-US"/>
          </a:p>
        </p:txBody>
      </p:sp>
      <p:sp>
        <p:nvSpPr>
          <p:cNvPr id="5" name="Footer Placeholder 4">
            <a:extLst>
              <a:ext uri="{FF2B5EF4-FFF2-40B4-BE49-F238E27FC236}">
                <a16:creationId xmlns:a16="http://schemas.microsoft.com/office/drawing/2014/main" id="{CD442B4D-C372-A34F-8D8C-D74689FC2B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51CD65-826C-E24B-A2D5-712ECF15D597}"/>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2812299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EAD6A-7BB0-6E4F-868E-9AA1729A65F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B1E24EC-E1BB-8A40-B2EB-6E2D04B4792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9CFBA1E3-794E-864E-932B-8A73C74DB49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2FEA07A-9878-3347-B2F6-6DE2F3F0FED9}"/>
              </a:ext>
            </a:extLst>
          </p:cNvPr>
          <p:cNvSpPr>
            <a:spLocks noGrp="1"/>
          </p:cNvSpPr>
          <p:nvPr>
            <p:ph type="dt" sz="half" idx="10"/>
          </p:nvPr>
        </p:nvSpPr>
        <p:spPr/>
        <p:txBody>
          <a:bodyPr/>
          <a:lstStyle/>
          <a:p>
            <a:fld id="{C5C04EA6-9163-A849-848B-2F626ECD6E46}" type="datetimeFigureOut">
              <a:rPr lang="en-US" smtClean="0"/>
              <a:t>8/14/2022</a:t>
            </a:fld>
            <a:endParaRPr lang="en-US"/>
          </a:p>
        </p:txBody>
      </p:sp>
      <p:sp>
        <p:nvSpPr>
          <p:cNvPr id="6" name="Footer Placeholder 5">
            <a:extLst>
              <a:ext uri="{FF2B5EF4-FFF2-40B4-BE49-F238E27FC236}">
                <a16:creationId xmlns:a16="http://schemas.microsoft.com/office/drawing/2014/main" id="{E4D63FDD-D15E-4F42-93B3-8CABB90AC3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E7593A-F7BE-C845-AA84-0B5BD649D7AF}"/>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1885245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BC7D8-830A-0447-B9AF-C03E8DF50DA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FAE5EF3-FB7E-A34A-B31C-90D7154C00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78FC337-8A6E-884D-8CF0-4000357A0DC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3B40649-3A8C-CF40-96D1-DF2CD72B24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D6164FC-A887-694F-96E4-ED7ADE1D325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820FA39-14F7-C74A-881D-00EF017E0188}"/>
              </a:ext>
            </a:extLst>
          </p:cNvPr>
          <p:cNvSpPr>
            <a:spLocks noGrp="1"/>
          </p:cNvSpPr>
          <p:nvPr>
            <p:ph type="dt" sz="half" idx="10"/>
          </p:nvPr>
        </p:nvSpPr>
        <p:spPr/>
        <p:txBody>
          <a:bodyPr/>
          <a:lstStyle/>
          <a:p>
            <a:fld id="{C5C04EA6-9163-A849-848B-2F626ECD6E46}" type="datetimeFigureOut">
              <a:rPr lang="en-US" smtClean="0"/>
              <a:t>8/14/2022</a:t>
            </a:fld>
            <a:endParaRPr lang="en-US"/>
          </a:p>
        </p:txBody>
      </p:sp>
      <p:sp>
        <p:nvSpPr>
          <p:cNvPr id="8" name="Footer Placeholder 7">
            <a:extLst>
              <a:ext uri="{FF2B5EF4-FFF2-40B4-BE49-F238E27FC236}">
                <a16:creationId xmlns:a16="http://schemas.microsoft.com/office/drawing/2014/main" id="{AB31A8EB-2027-A54C-9FD6-BABEB55717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62FE0F-2DB9-FB4F-9E61-3A49C093DC69}"/>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3553973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43354-D863-A649-8C7D-5CB1FF4F30C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E1A6894-46E5-D648-BE70-F971EDB032E7}"/>
              </a:ext>
            </a:extLst>
          </p:cNvPr>
          <p:cNvSpPr>
            <a:spLocks noGrp="1"/>
          </p:cNvSpPr>
          <p:nvPr>
            <p:ph type="dt" sz="half" idx="10"/>
          </p:nvPr>
        </p:nvSpPr>
        <p:spPr/>
        <p:txBody>
          <a:bodyPr/>
          <a:lstStyle/>
          <a:p>
            <a:fld id="{C5C04EA6-9163-A849-848B-2F626ECD6E46}" type="datetimeFigureOut">
              <a:rPr lang="en-US" smtClean="0"/>
              <a:t>8/14/2022</a:t>
            </a:fld>
            <a:endParaRPr lang="en-US"/>
          </a:p>
        </p:txBody>
      </p:sp>
      <p:sp>
        <p:nvSpPr>
          <p:cNvPr id="4" name="Footer Placeholder 3">
            <a:extLst>
              <a:ext uri="{FF2B5EF4-FFF2-40B4-BE49-F238E27FC236}">
                <a16:creationId xmlns:a16="http://schemas.microsoft.com/office/drawing/2014/main" id="{C2F4DF9E-DB38-0649-B481-E941B8498C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57FEC7-FF6D-F346-AFB5-D5E127686BC3}"/>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1524058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92365F-A78B-0144-9B6B-571AAD5DEF81}"/>
              </a:ext>
            </a:extLst>
          </p:cNvPr>
          <p:cNvSpPr>
            <a:spLocks noGrp="1"/>
          </p:cNvSpPr>
          <p:nvPr>
            <p:ph type="dt" sz="half" idx="10"/>
          </p:nvPr>
        </p:nvSpPr>
        <p:spPr/>
        <p:txBody>
          <a:bodyPr/>
          <a:lstStyle/>
          <a:p>
            <a:fld id="{C5C04EA6-9163-A849-848B-2F626ECD6E46}" type="datetimeFigureOut">
              <a:rPr lang="en-US" smtClean="0"/>
              <a:t>8/14/2022</a:t>
            </a:fld>
            <a:endParaRPr lang="en-US"/>
          </a:p>
        </p:txBody>
      </p:sp>
      <p:sp>
        <p:nvSpPr>
          <p:cNvPr id="3" name="Footer Placeholder 2">
            <a:extLst>
              <a:ext uri="{FF2B5EF4-FFF2-40B4-BE49-F238E27FC236}">
                <a16:creationId xmlns:a16="http://schemas.microsoft.com/office/drawing/2014/main" id="{605864B0-82A3-5F4F-A9BF-C4D3AE9328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FBF91E-7BD8-B143-BF11-52565600275E}"/>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3240126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7A443-1D5A-9A42-9BB6-A1BDF8EE4AD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C2D7E6A-468D-234C-BEF8-137F6D31F2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4866172-8C3E-D74B-8DEA-0186599AE9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5A438BD-E672-2044-8E47-985860C7D623}"/>
              </a:ext>
            </a:extLst>
          </p:cNvPr>
          <p:cNvSpPr>
            <a:spLocks noGrp="1"/>
          </p:cNvSpPr>
          <p:nvPr>
            <p:ph type="dt" sz="half" idx="10"/>
          </p:nvPr>
        </p:nvSpPr>
        <p:spPr/>
        <p:txBody>
          <a:bodyPr/>
          <a:lstStyle/>
          <a:p>
            <a:fld id="{C5C04EA6-9163-A849-848B-2F626ECD6E46}" type="datetimeFigureOut">
              <a:rPr lang="en-US" smtClean="0"/>
              <a:t>8/14/2022</a:t>
            </a:fld>
            <a:endParaRPr lang="en-US"/>
          </a:p>
        </p:txBody>
      </p:sp>
      <p:sp>
        <p:nvSpPr>
          <p:cNvPr id="6" name="Footer Placeholder 5">
            <a:extLst>
              <a:ext uri="{FF2B5EF4-FFF2-40B4-BE49-F238E27FC236}">
                <a16:creationId xmlns:a16="http://schemas.microsoft.com/office/drawing/2014/main" id="{554F5300-361D-6141-BF1E-BCD6D3DEE5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C133C8-80F7-E743-95E6-4106B7996F05}"/>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4175591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57775-D903-8648-B4A5-D7C9821DF45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5443C7F-C7ED-4A49-A39D-8A8ED6F75F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582F65-2FF0-544D-9976-8C426A893E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181CF78-5C14-1B43-92C9-8F7B6E9A84FB}"/>
              </a:ext>
            </a:extLst>
          </p:cNvPr>
          <p:cNvSpPr>
            <a:spLocks noGrp="1"/>
          </p:cNvSpPr>
          <p:nvPr>
            <p:ph type="dt" sz="half" idx="10"/>
          </p:nvPr>
        </p:nvSpPr>
        <p:spPr/>
        <p:txBody>
          <a:bodyPr/>
          <a:lstStyle/>
          <a:p>
            <a:fld id="{C5C04EA6-9163-A849-848B-2F626ECD6E46}" type="datetimeFigureOut">
              <a:rPr lang="en-US" smtClean="0"/>
              <a:t>8/14/2022</a:t>
            </a:fld>
            <a:endParaRPr lang="en-US"/>
          </a:p>
        </p:txBody>
      </p:sp>
      <p:sp>
        <p:nvSpPr>
          <p:cNvPr id="6" name="Footer Placeholder 5">
            <a:extLst>
              <a:ext uri="{FF2B5EF4-FFF2-40B4-BE49-F238E27FC236}">
                <a16:creationId xmlns:a16="http://schemas.microsoft.com/office/drawing/2014/main" id="{EBDCF17F-14F6-8F4B-B2EB-56CCA3A09B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329C5E-6FAA-EB4A-8AB3-7E29ED78E8AE}"/>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259984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7AC7C0-3C12-EE4A-9CA4-F655F0E267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8DC4A03-A56D-AC4D-854A-B5FA754ADD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C6C2409-CE3D-DE47-9544-4E10E5ED4B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C04EA6-9163-A849-848B-2F626ECD6E46}" type="datetimeFigureOut">
              <a:rPr lang="en-US" smtClean="0"/>
              <a:t>8/14/2022</a:t>
            </a:fld>
            <a:endParaRPr lang="en-US"/>
          </a:p>
        </p:txBody>
      </p:sp>
      <p:sp>
        <p:nvSpPr>
          <p:cNvPr id="5" name="Footer Placeholder 4">
            <a:extLst>
              <a:ext uri="{FF2B5EF4-FFF2-40B4-BE49-F238E27FC236}">
                <a16:creationId xmlns:a16="http://schemas.microsoft.com/office/drawing/2014/main" id="{A6E8EFDD-3FC4-AB42-96AB-B5E7917DE6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F9F048-C6E6-C345-852F-09E0D4FCCD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977665-7C77-604E-95A4-081187426A15}" type="slidenum">
              <a:rPr lang="en-US" smtClean="0"/>
              <a:t>‹#›</a:t>
            </a:fld>
            <a:endParaRPr lang="en-US"/>
          </a:p>
        </p:txBody>
      </p:sp>
    </p:spTree>
    <p:extLst>
      <p:ext uri="{BB962C8B-B14F-4D97-AF65-F5344CB8AC3E}">
        <p14:creationId xmlns:p14="http://schemas.microsoft.com/office/powerpoint/2010/main" val="2494600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1DA349-9FF2-C641-94A4-620C772CAB03}"/>
              </a:ext>
            </a:extLst>
          </p:cNvPr>
          <p:cNvSpPr/>
          <p:nvPr/>
        </p:nvSpPr>
        <p:spPr>
          <a:xfrm>
            <a:off x="1" y="717630"/>
            <a:ext cx="12192000" cy="6140370"/>
          </a:xfrm>
          <a:prstGeom prst="rect">
            <a:avLst/>
          </a:prstGeom>
          <a:solidFill>
            <a:srgbClr val="08DDD6"/>
          </a:solidFill>
          <a:ln>
            <a:solidFill>
              <a:srgbClr val="08DD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0001.01</a:t>
            </a:r>
          </a:p>
        </p:txBody>
      </p:sp>
      <p:pic>
        <p:nvPicPr>
          <p:cNvPr id="7" name="Picture 6" descr="A close up of a sign&#10;&#10;Description automatically generated">
            <a:extLst>
              <a:ext uri="{FF2B5EF4-FFF2-40B4-BE49-F238E27FC236}">
                <a16:creationId xmlns:a16="http://schemas.microsoft.com/office/drawing/2014/main" id="{43A23330-3361-FF4F-AD27-0B3E9BDD93D3}"/>
              </a:ext>
            </a:extLst>
          </p:cNvPr>
          <p:cNvPicPr>
            <a:picLocks noChangeAspect="1"/>
          </p:cNvPicPr>
          <p:nvPr/>
        </p:nvPicPr>
        <p:blipFill>
          <a:blip r:embed="rId2"/>
          <a:stretch>
            <a:fillRect/>
          </a:stretch>
        </p:blipFill>
        <p:spPr>
          <a:xfrm>
            <a:off x="104173" y="96376"/>
            <a:ext cx="1712039" cy="528658"/>
          </a:xfrm>
          <a:prstGeom prst="rect">
            <a:avLst/>
          </a:prstGeom>
        </p:spPr>
      </p:pic>
      <p:sp>
        <p:nvSpPr>
          <p:cNvPr id="9" name="Rounded Rectangle 8">
            <a:extLst>
              <a:ext uri="{FF2B5EF4-FFF2-40B4-BE49-F238E27FC236}">
                <a16:creationId xmlns:a16="http://schemas.microsoft.com/office/drawing/2014/main" id="{B99C3F40-6CBE-D74B-9EDB-63E3FDD3F06D}"/>
              </a:ext>
            </a:extLst>
          </p:cNvPr>
          <p:cNvSpPr/>
          <p:nvPr/>
        </p:nvSpPr>
        <p:spPr>
          <a:xfrm>
            <a:off x="3646025" y="902825"/>
            <a:ext cx="4930816" cy="717631"/>
          </a:xfrm>
          <a:prstGeom prst="roundRect">
            <a:avLst/>
          </a:prstGeom>
          <a:solidFill>
            <a:srgbClr val="942093"/>
          </a:solidFill>
          <a:ln>
            <a:solidFill>
              <a:srgbClr val="9420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Arial Rounded MT Bold" panose="020F0704030504030204" pitchFamily="34" charset="77"/>
              </a:rPr>
              <a:t>Task</a:t>
            </a:r>
          </a:p>
        </p:txBody>
      </p:sp>
      <p:graphicFrame>
        <p:nvGraphicFramePr>
          <p:cNvPr id="10" name="Table 9">
            <a:extLst>
              <a:ext uri="{FF2B5EF4-FFF2-40B4-BE49-F238E27FC236}">
                <a16:creationId xmlns:a16="http://schemas.microsoft.com/office/drawing/2014/main" id="{8ED9C020-6E1F-7840-B89C-0162C08AD229}"/>
              </a:ext>
            </a:extLst>
          </p:cNvPr>
          <p:cNvGraphicFramePr>
            <a:graphicFrameLocks noGrp="1"/>
          </p:cNvGraphicFramePr>
          <p:nvPr>
            <p:extLst>
              <p:ext uri="{D42A27DB-BD31-4B8C-83A1-F6EECF244321}">
                <p14:modId xmlns:p14="http://schemas.microsoft.com/office/powerpoint/2010/main" val="2846877261"/>
              </p:ext>
            </p:extLst>
          </p:nvPr>
        </p:nvGraphicFramePr>
        <p:xfrm>
          <a:off x="705548" y="1775768"/>
          <a:ext cx="10788112" cy="4364603"/>
        </p:xfrm>
        <a:graphic>
          <a:graphicData uri="http://schemas.openxmlformats.org/drawingml/2006/table">
            <a:tbl>
              <a:tblPr firstRow="1" bandRow="1">
                <a:tableStyleId>{5C22544A-7EE6-4342-B048-85BDC9FD1C3A}</a:tableStyleId>
              </a:tblPr>
              <a:tblGrid>
                <a:gridCol w="1680465">
                  <a:extLst>
                    <a:ext uri="{9D8B030D-6E8A-4147-A177-3AD203B41FA5}">
                      <a16:colId xmlns:a16="http://schemas.microsoft.com/office/drawing/2014/main" val="2660212180"/>
                    </a:ext>
                  </a:extLst>
                </a:gridCol>
                <a:gridCol w="6059897">
                  <a:extLst>
                    <a:ext uri="{9D8B030D-6E8A-4147-A177-3AD203B41FA5}">
                      <a16:colId xmlns:a16="http://schemas.microsoft.com/office/drawing/2014/main" val="695042057"/>
                    </a:ext>
                  </a:extLst>
                </a:gridCol>
                <a:gridCol w="3047750">
                  <a:extLst>
                    <a:ext uri="{9D8B030D-6E8A-4147-A177-3AD203B41FA5}">
                      <a16:colId xmlns:a16="http://schemas.microsoft.com/office/drawing/2014/main" val="919106571"/>
                    </a:ext>
                  </a:extLst>
                </a:gridCol>
              </a:tblGrid>
              <a:tr h="1318490">
                <a:tc>
                  <a:txBody>
                    <a:bodyPr/>
                    <a:lstStyle/>
                    <a:p>
                      <a:pPr algn="ctr"/>
                      <a:endParaRPr lang="en-US" sz="1600" dirty="0">
                        <a:latin typeface="Arial Rounded MT Bold" panose="020F0704030504030204" pitchFamily="34" charset="0"/>
                      </a:endParaRPr>
                    </a:p>
                    <a:p>
                      <a:pPr algn="ctr"/>
                      <a:endParaRPr lang="en-US" sz="1600" dirty="0">
                        <a:latin typeface="Arial Rounded MT Bold" panose="020F0704030504030204" pitchFamily="34" charset="0"/>
                      </a:endParaRPr>
                    </a:p>
                    <a:p>
                      <a:pPr algn="ctr"/>
                      <a:r>
                        <a:rPr lang="en-US" sz="1600" b="0" dirty="0">
                          <a:latin typeface="Arial Rounded MT Bold" panose="020F0704030504030204" pitchFamily="34" charset="0"/>
                        </a:rPr>
                        <a:t>Task</a:t>
                      </a:r>
                    </a:p>
                    <a:p>
                      <a:pPr algn="ctr"/>
                      <a:endParaRPr lang="en-US" sz="1600" dirty="0">
                        <a:latin typeface="Arial Rounded MT Bold" panose="020F0704030504030204" pitchFamily="34" charset="0"/>
                      </a:endParaRPr>
                    </a:p>
                  </a:txBody>
                  <a:tcPr>
                    <a:lnB w="12700" cap="flat" cmpd="sng" algn="ctr">
                      <a:solidFill>
                        <a:srgbClr val="08DDD6"/>
                      </a:solidFill>
                      <a:prstDash val="solid"/>
                      <a:round/>
                      <a:headEnd type="none" w="med" len="med"/>
                      <a:tailEnd type="none" w="med" len="med"/>
                    </a:lnB>
                    <a:solidFill>
                      <a:srgbClr val="279CA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rgbClr val="279CAF"/>
                          </a:solidFill>
                          <a:latin typeface="Arial Rounded MT Bold" panose="020F0704030504030204" pitchFamily="34" charset="0"/>
                          <a:ea typeface="+mn-ea"/>
                          <a:cs typeface="+mn-cs"/>
                        </a:rPr>
                        <a:t>Create your own walking bus or walk to school campaign.</a:t>
                      </a:r>
                    </a:p>
                  </a:txBody>
                  <a:tcPr anchor="ctr">
                    <a:lnR w="12700" cap="flat" cmpd="sng" algn="ctr">
                      <a:solidFill>
                        <a:srgbClr val="08DDD6"/>
                      </a:solidFill>
                      <a:prstDash val="solid"/>
                      <a:round/>
                      <a:headEnd type="none" w="med" len="med"/>
                      <a:tailEnd type="none" w="med" len="med"/>
                    </a:lnR>
                    <a:lnB w="12700" cap="flat" cmpd="sng" algn="ctr">
                      <a:solidFill>
                        <a:srgbClr val="08DDD6"/>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rgbClr val="08DDD6"/>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027341948"/>
                  </a:ext>
                </a:extLst>
              </a:tr>
              <a:tr h="1851496">
                <a:tc>
                  <a:txBody>
                    <a:bodyPr/>
                    <a:lstStyle/>
                    <a:p>
                      <a:pPr algn="ctr"/>
                      <a:endParaRPr lang="en-US" sz="1600" dirty="0">
                        <a:solidFill>
                          <a:schemeClr val="bg1"/>
                        </a:solidFill>
                        <a:latin typeface="Arial Rounded MT Bold" panose="020F0704030504030204" pitchFamily="34" charset="0"/>
                      </a:endParaRPr>
                    </a:p>
                    <a:p>
                      <a:pPr algn="ctr"/>
                      <a:endParaRPr lang="en-US" sz="1600" dirty="0">
                        <a:solidFill>
                          <a:schemeClr val="bg1"/>
                        </a:solidFill>
                        <a:latin typeface="Arial Rounded MT Bold" panose="020F0704030504030204" pitchFamily="34" charset="0"/>
                      </a:endParaRPr>
                    </a:p>
                    <a:p>
                      <a:pPr algn="ctr"/>
                      <a:r>
                        <a:rPr lang="en-US" sz="1600" dirty="0">
                          <a:solidFill>
                            <a:schemeClr val="bg1"/>
                          </a:solidFill>
                          <a:latin typeface="Arial Rounded MT Bold" panose="020F0704030504030204" pitchFamily="34" charset="0"/>
                        </a:rPr>
                        <a:t>Developing skills</a:t>
                      </a:r>
                    </a:p>
                  </a:txBody>
                  <a:tcPr>
                    <a:lnT w="12700" cap="flat" cmpd="sng" algn="ctr">
                      <a:solidFill>
                        <a:srgbClr val="08DDD6"/>
                      </a:solidFill>
                      <a:prstDash val="solid"/>
                      <a:round/>
                      <a:headEnd type="none" w="med" len="med"/>
                      <a:tailEnd type="none" w="med" len="med"/>
                    </a:lnT>
                    <a:lnB w="12700" cap="flat" cmpd="sng" algn="ctr">
                      <a:solidFill>
                        <a:srgbClr val="08DDD6"/>
                      </a:solidFill>
                      <a:prstDash val="solid"/>
                      <a:round/>
                      <a:headEnd type="none" w="med" len="med"/>
                      <a:tailEnd type="none" w="med" len="med"/>
                    </a:lnB>
                    <a:solidFill>
                      <a:srgbClr val="279CAF"/>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solidFill>
                            <a:srgbClr val="279CAF"/>
                          </a:solidFill>
                          <a:latin typeface="Arial Rounded MT Bold" panose="020F0704030504030204" pitchFamily="34" charset="0"/>
                        </a:rPr>
                        <a:t>Reporting and presenting findings from enquiries - including conclusions, causal relationships and explanations of and degree of trust in results – in oral and written forms such as displays and other presentations </a:t>
                      </a:r>
                    </a:p>
                  </a:txBody>
                  <a:tcPr anchor="ctr">
                    <a:lnR w="12700" cap="flat" cmpd="sng" algn="ctr">
                      <a:solidFill>
                        <a:srgbClr val="08DDD6"/>
                      </a:solidFill>
                      <a:prstDash val="solid"/>
                      <a:round/>
                      <a:headEnd type="none" w="med" len="med"/>
                      <a:tailEnd type="none" w="med" len="med"/>
                    </a:lnR>
                    <a:lnT w="12700" cap="flat" cmpd="sng" algn="ctr">
                      <a:solidFill>
                        <a:srgbClr val="08DDD6"/>
                      </a:solidFill>
                      <a:prstDash val="solid"/>
                      <a:round/>
                      <a:headEnd type="none" w="med" len="med"/>
                      <a:tailEnd type="none" w="med" len="med"/>
                    </a:lnT>
                    <a:lnB w="12700" cap="flat" cmpd="sng" algn="ctr">
                      <a:solidFill>
                        <a:srgbClr val="08DDD6"/>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rgbClr val="08DDD6"/>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4103283731"/>
                  </a:ext>
                </a:extLst>
              </a:tr>
              <a:tr h="1194617">
                <a:tc>
                  <a:txBody>
                    <a:bodyPr/>
                    <a:lstStyle/>
                    <a:p>
                      <a:pPr algn="ctr"/>
                      <a:endParaRPr lang="en-US" sz="1600" dirty="0">
                        <a:solidFill>
                          <a:schemeClr val="bg1"/>
                        </a:solidFill>
                        <a:latin typeface="Arial Rounded MT Bold" panose="020F0704030504030204" pitchFamily="34" charset="0"/>
                      </a:endParaRPr>
                    </a:p>
                    <a:p>
                      <a:pPr algn="ctr"/>
                      <a:r>
                        <a:rPr lang="en-US" sz="1600" dirty="0">
                          <a:solidFill>
                            <a:schemeClr val="bg1"/>
                          </a:solidFill>
                          <a:latin typeface="Arial Rounded MT Bold" panose="020F0704030504030204" pitchFamily="34" charset="0"/>
                        </a:rPr>
                        <a:t>Think about…</a:t>
                      </a:r>
                    </a:p>
                    <a:p>
                      <a:pPr algn="ctr"/>
                      <a:endParaRPr lang="en-US" sz="1600" dirty="0">
                        <a:solidFill>
                          <a:schemeClr val="bg1"/>
                        </a:solidFill>
                        <a:latin typeface="Arial Rounded MT Bold" panose="020F0704030504030204" pitchFamily="34" charset="0"/>
                      </a:endParaRPr>
                    </a:p>
                  </a:txBody>
                  <a:tcPr>
                    <a:lnT w="12700" cap="flat" cmpd="sng" algn="ctr">
                      <a:solidFill>
                        <a:srgbClr val="08DDD6"/>
                      </a:solidFill>
                      <a:prstDash val="solid"/>
                      <a:round/>
                      <a:headEnd type="none" w="med" len="med"/>
                      <a:tailEnd type="none" w="med" len="med"/>
                    </a:lnT>
                    <a:lnB w="12700" cap="flat" cmpd="sng" algn="ctr">
                      <a:solidFill>
                        <a:srgbClr val="08DDD6"/>
                      </a:solidFill>
                      <a:prstDash val="solid"/>
                      <a:round/>
                      <a:headEnd type="none" w="med" len="med"/>
                      <a:tailEnd type="none" w="med" len="med"/>
                    </a:lnB>
                    <a:solidFill>
                      <a:srgbClr val="279CA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rgbClr val="279CAF"/>
                          </a:solidFill>
                          <a:latin typeface="Arial Rounded MT Bold" panose="020F0704030504030204" pitchFamily="34" charset="0"/>
                          <a:ea typeface="+mn-ea"/>
                          <a:cs typeface="+mn-cs"/>
                        </a:rPr>
                        <a:t>To support your campaign, can you conduct a survey of the whole class and find out how they usually get to school? </a:t>
                      </a:r>
                    </a:p>
                  </a:txBody>
                  <a:tcPr anchor="ctr">
                    <a:lnR w="12700" cap="flat" cmpd="sng" algn="ctr">
                      <a:solidFill>
                        <a:srgbClr val="08DDD6"/>
                      </a:solidFill>
                      <a:prstDash val="solid"/>
                      <a:round/>
                      <a:headEnd type="none" w="med" len="med"/>
                      <a:tailEnd type="none" w="med" len="med"/>
                    </a:lnR>
                    <a:lnT w="12700" cap="flat" cmpd="sng" algn="ctr">
                      <a:solidFill>
                        <a:srgbClr val="08DDD6"/>
                      </a:solidFill>
                      <a:prstDash val="solid"/>
                      <a:round/>
                      <a:headEnd type="none" w="med" len="med"/>
                      <a:tailEnd type="none" w="med" len="med"/>
                    </a:lnT>
                    <a:solidFill>
                      <a:schemeClr val="bg1"/>
                    </a:solidFill>
                  </a:tcPr>
                </a:tc>
                <a:tc>
                  <a:txBody>
                    <a:bodyPr/>
                    <a:lstStyle/>
                    <a:p>
                      <a:endParaRPr lang="en-US" dirty="0"/>
                    </a:p>
                  </a:txBody>
                  <a:tcPr>
                    <a:lnL w="12700" cap="flat" cmpd="sng" algn="ctr">
                      <a:solidFill>
                        <a:srgbClr val="08DDD6"/>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solidFill>
                  </a:tcPr>
                </a:tc>
                <a:extLst>
                  <a:ext uri="{0D108BD9-81ED-4DB2-BD59-A6C34878D82A}">
                    <a16:rowId xmlns:a16="http://schemas.microsoft.com/office/drawing/2014/main" val="3431042099"/>
                  </a:ext>
                </a:extLst>
              </a:tr>
            </a:tbl>
          </a:graphicData>
        </a:graphic>
      </p:graphicFrame>
      <p:sp>
        <p:nvSpPr>
          <p:cNvPr id="12" name="TextBox 11">
            <a:extLst>
              <a:ext uri="{FF2B5EF4-FFF2-40B4-BE49-F238E27FC236}">
                <a16:creationId xmlns:a16="http://schemas.microsoft.com/office/drawing/2014/main" id="{9051C6A0-B918-BB44-8D1D-1C9C471B6C12}"/>
              </a:ext>
            </a:extLst>
          </p:cNvPr>
          <p:cNvSpPr txBox="1"/>
          <p:nvPr/>
        </p:nvSpPr>
        <p:spPr>
          <a:xfrm>
            <a:off x="69448" y="6445517"/>
            <a:ext cx="4203395" cy="815608"/>
          </a:xfrm>
          <a:prstGeom prst="rect">
            <a:avLst/>
          </a:prstGeom>
          <a:noFill/>
        </p:spPr>
        <p:txBody>
          <a:bodyPr wrap="none" rtlCol="0">
            <a:spAutoFit/>
          </a:bodyPr>
          <a:lstStyle/>
          <a:p>
            <a:r>
              <a:rPr lang="en-GB" sz="900" i="0" dirty="0">
                <a:solidFill>
                  <a:schemeClr val="bg1"/>
                </a:solidFill>
                <a:effectLst/>
                <a:latin typeface="Arial Rounded MT Bold" panose="020F0704030504030204" pitchFamily="34" charset="0"/>
              </a:rPr>
              <a:t>COP26-01_04</a:t>
            </a:r>
            <a:endParaRPr lang="en-GB" sz="900" dirty="0">
              <a:solidFill>
                <a:schemeClr val="bg1"/>
              </a:solidFill>
              <a:latin typeface="Arial Rounded MT Bold" panose="020F0704030504030204" pitchFamily="34" charset="0"/>
            </a:endParaRPr>
          </a:p>
          <a:p>
            <a:r>
              <a:rPr lang="en-GB" sz="900" i="0" dirty="0">
                <a:solidFill>
                  <a:schemeClr val="bg1"/>
                </a:solidFill>
                <a:effectLst/>
                <a:latin typeface="Arial Rounded MT Bold" panose="020F0704030504030204" pitchFamily="34" charset="0"/>
              </a:rPr>
              <a:t>Explore how to speed up the switch to electric vehicles and renewables</a:t>
            </a:r>
          </a:p>
          <a:p>
            <a:endParaRPr lang="en-GB" sz="900" i="0" dirty="0">
              <a:solidFill>
                <a:schemeClr val="bg1"/>
              </a:solidFill>
              <a:effectLst/>
              <a:latin typeface="Arial Rounded MT Bold" panose="020F0704030504030204" pitchFamily="34" charset="0"/>
            </a:endParaRPr>
          </a:p>
          <a:p>
            <a:endParaRPr lang="en-US" sz="1000" dirty="0">
              <a:solidFill>
                <a:schemeClr val="bg1"/>
              </a:solidFill>
            </a:endParaRPr>
          </a:p>
          <a:p>
            <a:endParaRPr lang="en-GB" sz="1000" dirty="0">
              <a:solidFill>
                <a:schemeClr val="bg1"/>
              </a:solidFill>
            </a:endParaRPr>
          </a:p>
        </p:txBody>
      </p:sp>
      <p:pic>
        <p:nvPicPr>
          <p:cNvPr id="1026" name="Picture 2" descr="Inside My Brain | Finite vs. infinite resources - Inside My Brain">
            <a:extLst>
              <a:ext uri="{FF2B5EF4-FFF2-40B4-BE49-F238E27FC236}">
                <a16:creationId xmlns:a16="http://schemas.microsoft.com/office/drawing/2014/main" id="{DEB2568B-250E-3D44-99B9-1CD67E71594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711" r="18839"/>
          <a:stretch/>
        </p:blipFill>
        <p:spPr bwMode="auto">
          <a:xfrm>
            <a:off x="8457093" y="1766811"/>
            <a:ext cx="3036567" cy="4382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705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7AFBDED-98C5-2C5B-06E2-F823EE3F2F2B}"/>
              </a:ext>
            </a:extLst>
          </p:cNvPr>
          <p:cNvSpPr/>
          <p:nvPr/>
        </p:nvSpPr>
        <p:spPr>
          <a:xfrm>
            <a:off x="1" y="0"/>
            <a:ext cx="12192000" cy="6858000"/>
          </a:xfrm>
          <a:prstGeom prst="rect">
            <a:avLst/>
          </a:prstGeom>
          <a:solidFill>
            <a:srgbClr val="08DDD6"/>
          </a:solidFill>
          <a:ln>
            <a:solidFill>
              <a:srgbClr val="08DD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07872173-38E3-D1B4-AE00-336DCEF6807F}"/>
              </a:ext>
            </a:extLst>
          </p:cNvPr>
          <p:cNvSpPr txBox="1"/>
          <p:nvPr/>
        </p:nvSpPr>
        <p:spPr>
          <a:xfrm>
            <a:off x="1661651" y="428178"/>
            <a:ext cx="8868697" cy="600164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4800" b="0" kern="1200" dirty="0">
                <a:latin typeface="Arial Rounded MT Bold" panose="020F0704030504030204" pitchFamily="34" charset="0"/>
                <a:ea typeface="+mn-ea"/>
                <a:cs typeface="+mn-cs"/>
              </a:rPr>
              <a:t>Create your own walking bus or walk to school campaign. How will you engage staff and pupils who cannot walk to work? What other ways can we get around that are more sustainable than taking the car?</a:t>
            </a:r>
            <a:endParaRPr lang="en-US" sz="4800" b="0" kern="1200" dirty="0">
              <a:latin typeface="Arial Rounded MT Bold" panose="020F0704030504030204" pitchFamily="34" charset="0"/>
              <a:ea typeface="+mn-ea"/>
              <a:cs typeface="+mn-cs"/>
            </a:endParaRPr>
          </a:p>
        </p:txBody>
      </p:sp>
    </p:spTree>
    <p:extLst>
      <p:ext uri="{BB962C8B-B14F-4D97-AF65-F5344CB8AC3E}">
        <p14:creationId xmlns:p14="http://schemas.microsoft.com/office/powerpoint/2010/main" val="4147486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3072</TotalTime>
  <Words>129</Words>
  <Application>Microsoft Office PowerPoint</Application>
  <PresentationFormat>Widescreen</PresentationFormat>
  <Paragraphs>17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Rounded MT Bold</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Mintey</dc:creator>
  <cp:lastModifiedBy>Developing Experts</cp:lastModifiedBy>
  <cp:revision>56</cp:revision>
  <dcterms:created xsi:type="dcterms:W3CDTF">2021-10-02T10:29:03Z</dcterms:created>
  <dcterms:modified xsi:type="dcterms:W3CDTF">2022-08-14T15:07:52Z</dcterms:modified>
</cp:coreProperties>
</file>