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5"/>
  </p:normalViewPr>
  <p:slideViewPr>
    <p:cSldViewPr snapToGrid="0">
      <p:cViewPr>
        <p:scale>
          <a:sx n="110" d="100"/>
          <a:sy n="110" d="100"/>
        </p:scale>
        <p:origin x="63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B42E9-30BE-D34A-87DB-534727603AF9}" type="datetimeFigureOut">
              <a:rPr lang="en-US" smtClean="0"/>
              <a:t>8/12/22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0C97-9BB4-B343-A23B-0D57BF158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4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D4F6-6AD8-4801-CE3C-F199BF27C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6FFE5-77DB-EA0D-538F-D832D607A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58527-B9AC-FA89-B55B-EBCE8A45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B952B-3310-2D55-7786-613D60EE5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CEE4F-1938-D5CB-5309-98BF9FF7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0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95C8-F189-8783-94A3-067F2884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A2E47-04E9-15E6-D4B4-FC591018E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C53E-07C3-751A-360A-E74F2A20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413B7-72AB-AE98-37A1-ADB83CE6B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8F76A-16A2-8D14-921E-81A7D717B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3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DCE31-6850-0232-C99B-4BC8E03339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38A1E-6715-83FA-91AC-D305A3196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5DBAD-FB6A-1E74-19C8-CD5BB391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449C3-70D9-545C-F42F-BBCB21C69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28E2F-79CB-5A9B-B184-F9445C1E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9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23498-3565-D8F7-BF75-699EDEE7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6D2F8-D613-329F-EA8D-CE4196981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9FF8B-27E9-5C39-D1B9-5D227BD0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88EE-D578-42D1-1A5C-CD2FA573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172A2-6D35-BBA1-DFB0-E8F0C55F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BE8AB-9334-06A4-C6D0-784E78A9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A641E-60F2-41C0-E2CB-1209E8AA9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7C711-40BB-6E65-A519-E5188FAB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B7A8F-4D14-151D-91B6-6405D1351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1FC71-3F3B-B463-C4B7-5FA83D40C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2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0393-2089-AC71-D4D3-089618310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C5727-DA57-F9A4-7FE7-724E1BCC01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04D6D6-38F4-18E6-5C2E-130F39D39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DBB9E-F096-ECBD-E76F-8625F97D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6DFD1-B598-3CEE-5427-B677786C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78274-3B77-4504-E434-08814564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2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F3DC-1772-9093-680B-D0ED0E939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79DE0-6A39-1E3A-FA38-CEFDA7716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8275C-9809-276E-7051-C8651BE42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59BDA1-72D9-9B54-9BB7-0635E2DF83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C93D1-045A-2831-684D-8BBFD7288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8DE78E-DDAA-2980-8A36-12F1889A6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6B6C07-3A53-3049-6D2E-DDAC2DCD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B460B4-153D-2D2B-CEDE-1C4303E67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3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A751-048F-2664-4C30-CC0A7514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9684C-3EF1-354C-EA0E-00ED88C8D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A61B3-5B6C-07E9-F201-7A815A960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FBB05-5AFA-6783-074C-D356BFE9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5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464B44-989B-8277-CB5A-AFBD1C0C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9327CC-1FD8-81A0-22A3-FCBE0D36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9F1385-A691-BD65-7258-84AF2133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368E9-192F-4057-93D3-AAF808D1A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16F2-4F1C-0E44-BB5E-93BA38A42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C9575-721B-996C-DD88-058929559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EB0DDD-25E5-D7E3-5177-A3C8D836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B17CB-0D2E-4A34-FF01-0CC4D6E6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79215-4C5F-EF3F-A2D9-1A02E1FE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2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CF53-B443-2E58-A36B-7644F471A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720B74-620C-D1A2-40E5-0C255FC194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F5A42-4EE3-C51A-E5F2-35DB1D338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91233-0DB4-AD53-7ADC-3261C46B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69C6A-4144-FD4A-BBF5-42CDA6A6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E703B-B00A-3B6E-8DD6-A59DCB79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7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F0CF2-BB83-9FC3-61F2-A944F27BC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92964-D68A-E96B-410A-2C3EB9439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E5B0F-5592-0FAF-383A-0EFBCD406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F279C-3FB1-5E4F-9AB7-264CE95F71BF}" type="datetimeFigureOut">
              <a:rPr lang="en-US" smtClean="0"/>
              <a:t>8/12/22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7E516-D714-5699-7271-5537C85A8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6AB03-87FE-AD11-3BCA-949A6951A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A9474-25CF-FD49-A7FC-65EFF52E0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7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4010EBDE-92DA-2A6D-ACDE-C031646E4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645281"/>
              </p:ext>
            </p:extLst>
          </p:nvPr>
        </p:nvGraphicFramePr>
        <p:xfrm>
          <a:off x="729750" y="3693695"/>
          <a:ext cx="107325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250">
                  <a:extLst>
                    <a:ext uri="{9D8B030D-6E8A-4147-A177-3AD203B41FA5}">
                      <a16:colId xmlns:a16="http://schemas.microsoft.com/office/drawing/2014/main" val="4116850508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13814863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609961885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9367050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578264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181405182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056129813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582511012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936050600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19279451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743294585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950142692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07325307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257734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59393086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045115089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8924239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211109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12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86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93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43731"/>
                  </a:ext>
                </a:extLst>
              </a:tr>
            </a:tbl>
          </a:graphicData>
        </a:graphic>
      </p:graphicFrame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05FB5F4A-9037-241B-7708-53164A9B5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34086"/>
              </p:ext>
            </p:extLst>
          </p:nvPr>
        </p:nvGraphicFramePr>
        <p:xfrm>
          <a:off x="7884750" y="2418348"/>
          <a:ext cx="3577500" cy="1275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250">
                  <a:extLst>
                    <a:ext uri="{9D8B030D-6E8A-4147-A177-3AD203B41FA5}">
                      <a16:colId xmlns:a16="http://schemas.microsoft.com/office/drawing/2014/main" val="107325307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257734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59393086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4045115089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89242397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3211109252"/>
                    </a:ext>
                  </a:extLst>
                </a:gridCol>
              </a:tblGrid>
              <a:tr h="642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93173"/>
                  </a:ext>
                </a:extLst>
              </a:tr>
              <a:tr h="633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43731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7361E9-4BEC-D877-1EF0-767EAD52E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16275"/>
              </p:ext>
            </p:extLst>
          </p:nvPr>
        </p:nvGraphicFramePr>
        <p:xfrm>
          <a:off x="729750" y="2418347"/>
          <a:ext cx="1192500" cy="1275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250">
                  <a:extLst>
                    <a:ext uri="{9D8B030D-6E8A-4147-A177-3AD203B41FA5}">
                      <a16:colId xmlns:a16="http://schemas.microsoft.com/office/drawing/2014/main" val="1073253071"/>
                    </a:ext>
                  </a:extLst>
                </a:gridCol>
                <a:gridCol w="596250">
                  <a:extLst>
                    <a:ext uri="{9D8B030D-6E8A-4147-A177-3AD203B41FA5}">
                      <a16:colId xmlns:a16="http://schemas.microsoft.com/office/drawing/2014/main" val="1819257734"/>
                    </a:ext>
                  </a:extLst>
                </a:gridCol>
              </a:tblGrid>
              <a:tr h="64207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093173"/>
                  </a:ext>
                </a:extLst>
              </a:tr>
              <a:tr h="6332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94373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BBDE7B8-DCEA-8B3B-EF45-74A7962527AE}"/>
              </a:ext>
            </a:extLst>
          </p:cNvPr>
          <p:cNvSpPr/>
          <p:nvPr/>
        </p:nvSpPr>
        <p:spPr>
          <a:xfrm>
            <a:off x="10859387" y="1780391"/>
            <a:ext cx="602864" cy="63767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48D902-CFFE-B93D-96BB-8E7D8CF03BC2}"/>
              </a:ext>
            </a:extLst>
          </p:cNvPr>
          <p:cNvSpPr/>
          <p:nvPr/>
        </p:nvSpPr>
        <p:spPr>
          <a:xfrm>
            <a:off x="4882516" y="1771644"/>
            <a:ext cx="602864" cy="63767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0E1C5F-0446-F5E1-3425-74D84E2960F0}"/>
              </a:ext>
            </a:extLst>
          </p:cNvPr>
          <p:cNvSpPr txBox="1"/>
          <p:nvPr/>
        </p:nvSpPr>
        <p:spPr>
          <a:xfrm>
            <a:off x="894238" y="126312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B9888A-0D11-87E7-04B2-F29161FE9992}"/>
              </a:ext>
            </a:extLst>
          </p:cNvPr>
          <p:cNvSpPr txBox="1"/>
          <p:nvPr/>
        </p:nvSpPr>
        <p:spPr>
          <a:xfrm>
            <a:off x="900327" y="23735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EDA071-2B94-C76A-DF88-1F30D9CE74AD}"/>
              </a:ext>
            </a:extLst>
          </p:cNvPr>
          <p:cNvSpPr txBox="1"/>
          <p:nvPr/>
        </p:nvSpPr>
        <p:spPr>
          <a:xfrm>
            <a:off x="848500" y="2531028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F04F47-59A6-AE31-CA3C-5A974DB8A6A5}"/>
              </a:ext>
            </a:extLst>
          </p:cNvPr>
          <p:cNvSpPr txBox="1"/>
          <p:nvPr/>
        </p:nvSpPr>
        <p:spPr>
          <a:xfrm>
            <a:off x="729749" y="271986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lithium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77A6C5-51B6-0588-6D5B-F46EE63B44FC}"/>
              </a:ext>
            </a:extLst>
          </p:cNvPr>
          <p:cNvSpPr txBox="1"/>
          <p:nvPr/>
        </p:nvSpPr>
        <p:spPr>
          <a:xfrm>
            <a:off x="884297" y="280943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109CBC-3D37-DE25-76D4-99D0272C2449}"/>
              </a:ext>
            </a:extLst>
          </p:cNvPr>
          <p:cNvSpPr txBox="1"/>
          <p:nvPr/>
        </p:nvSpPr>
        <p:spPr>
          <a:xfrm>
            <a:off x="837553" y="301897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8F7D81-A14C-D8D6-5E59-CD2902C32E82}"/>
              </a:ext>
            </a:extLst>
          </p:cNvPr>
          <p:cNvSpPr txBox="1"/>
          <p:nvPr/>
        </p:nvSpPr>
        <p:spPr>
          <a:xfrm>
            <a:off x="808875" y="3176442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A9F9F5-3640-B61C-7A9D-86031F7BEC15}"/>
              </a:ext>
            </a:extLst>
          </p:cNvPr>
          <p:cNvSpPr txBox="1"/>
          <p:nvPr/>
        </p:nvSpPr>
        <p:spPr>
          <a:xfrm>
            <a:off x="724846" y="336528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sodium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F4EBCDF-7543-2949-9629-8702DB9D1A6D}"/>
              </a:ext>
            </a:extLst>
          </p:cNvPr>
          <p:cNvSpPr txBox="1"/>
          <p:nvPr/>
        </p:nvSpPr>
        <p:spPr>
          <a:xfrm>
            <a:off x="827311" y="345484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5F51C1-B483-E231-6F7E-8EEDA0AD9E7F}"/>
              </a:ext>
            </a:extLst>
          </p:cNvPr>
          <p:cNvSpPr txBox="1"/>
          <p:nvPr/>
        </p:nvSpPr>
        <p:spPr>
          <a:xfrm>
            <a:off x="822950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14B9B8-36F8-4DEB-0C26-6F9A2A8491AC}"/>
              </a:ext>
            </a:extLst>
          </p:cNvPr>
          <p:cNvSpPr txBox="1"/>
          <p:nvPr/>
        </p:nvSpPr>
        <p:spPr>
          <a:xfrm>
            <a:off x="863717" y="3816424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CC0BF9B-277F-9255-B495-FD3D5D95DFE6}"/>
              </a:ext>
            </a:extLst>
          </p:cNvPr>
          <p:cNvSpPr txBox="1"/>
          <p:nvPr/>
        </p:nvSpPr>
        <p:spPr>
          <a:xfrm>
            <a:off x="721818" y="400526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potassium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F720283-725B-370D-D66C-5A85A472F5AF}"/>
              </a:ext>
            </a:extLst>
          </p:cNvPr>
          <p:cNvSpPr txBox="1"/>
          <p:nvPr/>
        </p:nvSpPr>
        <p:spPr>
          <a:xfrm>
            <a:off x="824281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DEB09F-885D-DA1C-4565-EC69945FF8ED}"/>
              </a:ext>
            </a:extLst>
          </p:cNvPr>
          <p:cNvSpPr txBox="1"/>
          <p:nvPr/>
        </p:nvSpPr>
        <p:spPr>
          <a:xfrm>
            <a:off x="833012" y="42870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79C749-1152-8309-8CA6-321B810B0486}"/>
              </a:ext>
            </a:extLst>
          </p:cNvPr>
          <p:cNvSpPr txBox="1"/>
          <p:nvPr/>
        </p:nvSpPr>
        <p:spPr>
          <a:xfrm>
            <a:off x="804332" y="444449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F71D863-4968-E3C4-0102-EEF5DE8A385E}"/>
              </a:ext>
            </a:extLst>
          </p:cNvPr>
          <p:cNvSpPr txBox="1"/>
          <p:nvPr/>
        </p:nvSpPr>
        <p:spPr>
          <a:xfrm>
            <a:off x="720304" y="463333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rubidium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479636-465E-2B28-ED96-EF2FFCD762E1}"/>
              </a:ext>
            </a:extLst>
          </p:cNvPr>
          <p:cNvSpPr txBox="1"/>
          <p:nvPr/>
        </p:nvSpPr>
        <p:spPr>
          <a:xfrm>
            <a:off x="834343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2FFFC3-F204-EB06-51F4-171CFE308C62}"/>
              </a:ext>
            </a:extLst>
          </p:cNvPr>
          <p:cNvSpPr txBox="1"/>
          <p:nvPr/>
        </p:nvSpPr>
        <p:spPr>
          <a:xfrm>
            <a:off x="780929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800FA66-3F0C-07C8-2BF5-76B41D80A023}"/>
              </a:ext>
            </a:extLst>
          </p:cNvPr>
          <p:cNvSpPr txBox="1"/>
          <p:nvPr/>
        </p:nvSpPr>
        <p:spPr>
          <a:xfrm>
            <a:off x="804333" y="5082922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1C878B-86C5-4009-4156-9D99DE472D25}"/>
              </a:ext>
            </a:extLst>
          </p:cNvPr>
          <p:cNvSpPr txBox="1"/>
          <p:nvPr/>
        </p:nvSpPr>
        <p:spPr>
          <a:xfrm>
            <a:off x="720304" y="527176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caesium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7CC0E1F-ADCA-61F0-5B51-193D08D93003}"/>
              </a:ext>
            </a:extLst>
          </p:cNvPr>
          <p:cNvSpPr txBox="1"/>
          <p:nvPr/>
        </p:nvSpPr>
        <p:spPr>
          <a:xfrm>
            <a:off x="828556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28080E6-11FE-FD11-9114-B2155C8D2E3D}"/>
              </a:ext>
            </a:extLst>
          </p:cNvPr>
          <p:cNvSpPr txBox="1"/>
          <p:nvPr/>
        </p:nvSpPr>
        <p:spPr>
          <a:xfrm>
            <a:off x="740414" y="557246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[223]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5D5A2-C1BC-83E9-66DE-54872942EF31}"/>
              </a:ext>
            </a:extLst>
          </p:cNvPr>
          <p:cNvSpPr txBox="1"/>
          <p:nvPr/>
        </p:nvSpPr>
        <p:spPr>
          <a:xfrm>
            <a:off x="839055" y="5729925"/>
            <a:ext cx="365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67D029-6A8C-B513-EE88-2D200493EB24}"/>
              </a:ext>
            </a:extLst>
          </p:cNvPr>
          <p:cNvSpPr txBox="1"/>
          <p:nvPr/>
        </p:nvSpPr>
        <p:spPr>
          <a:xfrm>
            <a:off x="720304" y="591876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francium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1E9CCEF-92BC-3CC4-B9D5-5713D3175ED3}"/>
              </a:ext>
            </a:extLst>
          </p:cNvPr>
          <p:cNvSpPr txBox="1"/>
          <p:nvPr/>
        </p:nvSpPr>
        <p:spPr>
          <a:xfrm>
            <a:off x="851704" y="600832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E9567E-E1A9-D066-C6D6-189EF3AFFAC7}"/>
              </a:ext>
            </a:extLst>
          </p:cNvPr>
          <p:cNvSpPr txBox="1"/>
          <p:nvPr/>
        </p:nvSpPr>
        <p:spPr>
          <a:xfrm>
            <a:off x="5068432" y="17290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98E6322-201D-A5C1-D491-560E3F76E9E1}"/>
              </a:ext>
            </a:extLst>
          </p:cNvPr>
          <p:cNvSpPr txBox="1"/>
          <p:nvPr/>
        </p:nvSpPr>
        <p:spPr>
          <a:xfrm>
            <a:off x="5028179" y="188654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77B475-13D1-BADA-E697-479D7FC228F8}"/>
              </a:ext>
            </a:extLst>
          </p:cNvPr>
          <p:cNvSpPr txBox="1"/>
          <p:nvPr/>
        </p:nvSpPr>
        <p:spPr>
          <a:xfrm>
            <a:off x="4903641" y="207537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hydrogen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5D4A41-B33F-E76C-DDAE-19A2143C8CD7}"/>
              </a:ext>
            </a:extLst>
          </p:cNvPr>
          <p:cNvSpPr txBox="1"/>
          <p:nvPr/>
        </p:nvSpPr>
        <p:spPr>
          <a:xfrm>
            <a:off x="5063976" y="21649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CC5862-F84D-ACE6-3E43-DBF0370477DA}"/>
              </a:ext>
            </a:extLst>
          </p:cNvPr>
          <p:cNvSpPr txBox="1"/>
          <p:nvPr/>
        </p:nvSpPr>
        <p:spPr>
          <a:xfrm>
            <a:off x="1502427" y="237652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D5C475-4007-7169-DAFD-2ACB5C5995BD}"/>
              </a:ext>
            </a:extLst>
          </p:cNvPr>
          <p:cNvSpPr txBox="1"/>
          <p:nvPr/>
        </p:nvSpPr>
        <p:spPr>
          <a:xfrm>
            <a:off x="1420620" y="25339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EB96F5-D291-DC4D-6377-4527AE88DCFC}"/>
              </a:ext>
            </a:extLst>
          </p:cNvPr>
          <p:cNvSpPr txBox="1"/>
          <p:nvPr/>
        </p:nvSpPr>
        <p:spPr>
          <a:xfrm>
            <a:off x="1331849" y="272282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beryllium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D8CA014-3198-AA9B-5CE7-00066EA67E66}"/>
              </a:ext>
            </a:extLst>
          </p:cNvPr>
          <p:cNvSpPr txBox="1"/>
          <p:nvPr/>
        </p:nvSpPr>
        <p:spPr>
          <a:xfrm>
            <a:off x="1486397" y="281238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D976673-1A97-DE62-4262-3037883AE448}"/>
              </a:ext>
            </a:extLst>
          </p:cNvPr>
          <p:cNvSpPr txBox="1"/>
          <p:nvPr/>
        </p:nvSpPr>
        <p:spPr>
          <a:xfrm>
            <a:off x="1439653" y="30219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4BE3BE-23F5-B95F-FDE7-B5DA4B80D5C1}"/>
              </a:ext>
            </a:extLst>
          </p:cNvPr>
          <p:cNvSpPr txBox="1"/>
          <p:nvPr/>
        </p:nvSpPr>
        <p:spPr>
          <a:xfrm>
            <a:off x="1403480" y="317939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71900F-B30C-95B2-828D-28D9441666BF}"/>
              </a:ext>
            </a:extLst>
          </p:cNvPr>
          <p:cNvSpPr txBox="1"/>
          <p:nvPr/>
        </p:nvSpPr>
        <p:spPr>
          <a:xfrm>
            <a:off x="1281976" y="3360285"/>
            <a:ext cx="692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magnesium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188023C-BEF9-0BF6-7A06-95430A95EA6D}"/>
              </a:ext>
            </a:extLst>
          </p:cNvPr>
          <p:cNvSpPr txBox="1"/>
          <p:nvPr/>
        </p:nvSpPr>
        <p:spPr>
          <a:xfrm>
            <a:off x="1429411" y="34578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813DE9B-0A14-44ED-C9CD-2C63A3905E5B}"/>
              </a:ext>
            </a:extLst>
          </p:cNvPr>
          <p:cNvSpPr txBox="1"/>
          <p:nvPr/>
        </p:nvSpPr>
        <p:spPr>
          <a:xfrm>
            <a:off x="1425050" y="366191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5DBCAF-59E7-EFBD-C3FE-B059559AEF15}"/>
              </a:ext>
            </a:extLst>
          </p:cNvPr>
          <p:cNvSpPr txBox="1"/>
          <p:nvPr/>
        </p:nvSpPr>
        <p:spPr>
          <a:xfrm>
            <a:off x="1413352" y="381938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563D50E-5D6C-41E9-73B5-936C15941A82}"/>
              </a:ext>
            </a:extLst>
          </p:cNvPr>
          <p:cNvSpPr txBox="1"/>
          <p:nvPr/>
        </p:nvSpPr>
        <p:spPr>
          <a:xfrm>
            <a:off x="1323918" y="40082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calcium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158320-B219-06CC-534A-6C602CC8E09C}"/>
              </a:ext>
            </a:extLst>
          </p:cNvPr>
          <p:cNvSpPr txBox="1"/>
          <p:nvPr/>
        </p:nvSpPr>
        <p:spPr>
          <a:xfrm>
            <a:off x="1426381" y="409778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ADCF040-E7B7-FFDE-8002-2ABC7051523E}"/>
              </a:ext>
            </a:extLst>
          </p:cNvPr>
          <p:cNvSpPr txBox="1"/>
          <p:nvPr/>
        </p:nvSpPr>
        <p:spPr>
          <a:xfrm>
            <a:off x="1435112" y="428998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729F03-C0C9-B6CC-0A0B-C26C1E887BB3}"/>
              </a:ext>
            </a:extLst>
          </p:cNvPr>
          <p:cNvSpPr txBox="1"/>
          <p:nvPr/>
        </p:nvSpPr>
        <p:spPr>
          <a:xfrm>
            <a:off x="1436412" y="444744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46D3EDA-9DB1-0045-A1CF-3C6FF91DF72E}"/>
              </a:ext>
            </a:extLst>
          </p:cNvPr>
          <p:cNvSpPr txBox="1"/>
          <p:nvPr/>
        </p:nvSpPr>
        <p:spPr>
          <a:xfrm>
            <a:off x="1322404" y="463628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strontium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825F87-3064-0736-0A15-3EE4C3535C97}"/>
              </a:ext>
            </a:extLst>
          </p:cNvPr>
          <p:cNvSpPr txBox="1"/>
          <p:nvPr/>
        </p:nvSpPr>
        <p:spPr>
          <a:xfrm>
            <a:off x="1436443" y="47258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554B5B-1854-EEB7-D452-E3305D546EE5}"/>
              </a:ext>
            </a:extLst>
          </p:cNvPr>
          <p:cNvSpPr txBox="1"/>
          <p:nvPr/>
        </p:nvSpPr>
        <p:spPr>
          <a:xfrm>
            <a:off x="1383029" y="492841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49742DE-2B35-9B1C-2866-AAA42DE62F5E}"/>
              </a:ext>
            </a:extLst>
          </p:cNvPr>
          <p:cNvSpPr txBox="1"/>
          <p:nvPr/>
        </p:nvSpPr>
        <p:spPr>
          <a:xfrm>
            <a:off x="1406433" y="5085878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725A18A-C961-03D4-4EF4-EE61B6A67312}"/>
              </a:ext>
            </a:extLst>
          </p:cNvPr>
          <p:cNvSpPr txBox="1"/>
          <p:nvPr/>
        </p:nvSpPr>
        <p:spPr>
          <a:xfrm>
            <a:off x="1322404" y="527471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barium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0B6C65-70F0-7284-78C8-64BA570CE002}"/>
              </a:ext>
            </a:extLst>
          </p:cNvPr>
          <p:cNvSpPr txBox="1"/>
          <p:nvPr/>
        </p:nvSpPr>
        <p:spPr>
          <a:xfrm>
            <a:off x="1430656" y="536428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6A1993-5807-2CA3-BE45-C4ACA5F40189}"/>
              </a:ext>
            </a:extLst>
          </p:cNvPr>
          <p:cNvSpPr txBox="1"/>
          <p:nvPr/>
        </p:nvSpPr>
        <p:spPr>
          <a:xfrm>
            <a:off x="1342514" y="55754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5144EB7-F515-754B-7E19-9C2C0AB91C52}"/>
              </a:ext>
            </a:extLst>
          </p:cNvPr>
          <p:cNvSpPr txBox="1"/>
          <p:nvPr/>
        </p:nvSpPr>
        <p:spPr>
          <a:xfrm>
            <a:off x="1391115" y="5732881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3D0D30-1478-58A6-66D4-5D648653962B}"/>
              </a:ext>
            </a:extLst>
          </p:cNvPr>
          <p:cNvSpPr txBox="1"/>
          <p:nvPr/>
        </p:nvSpPr>
        <p:spPr>
          <a:xfrm>
            <a:off x="1322404" y="5921719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radium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42EED05-5BC8-A811-F5F3-FA700D767600}"/>
              </a:ext>
            </a:extLst>
          </p:cNvPr>
          <p:cNvSpPr txBox="1"/>
          <p:nvPr/>
        </p:nvSpPr>
        <p:spPr>
          <a:xfrm>
            <a:off x="1453804" y="601128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E0225CB4-7C8F-80E2-F554-C793EF04FC4A}"/>
              </a:ext>
            </a:extLst>
          </p:cNvPr>
          <p:cNvSpPr txBox="1"/>
          <p:nvPr/>
        </p:nvSpPr>
        <p:spPr>
          <a:xfrm>
            <a:off x="2030674" y="366037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1F2CB59-1D00-A46A-D848-5461614D2F05}"/>
              </a:ext>
            </a:extLst>
          </p:cNvPr>
          <p:cNvSpPr txBox="1"/>
          <p:nvPr/>
        </p:nvSpPr>
        <p:spPr>
          <a:xfrm>
            <a:off x="2018976" y="381783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Sc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F6D16A5-3225-8339-5E11-7A1F425DC831}"/>
              </a:ext>
            </a:extLst>
          </p:cNvPr>
          <p:cNvSpPr txBox="1"/>
          <p:nvPr/>
        </p:nvSpPr>
        <p:spPr>
          <a:xfrm>
            <a:off x="1929542" y="400667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scandium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6B366CC-9687-ABA5-8B0B-06216E96D1E2}"/>
              </a:ext>
            </a:extLst>
          </p:cNvPr>
          <p:cNvSpPr txBox="1"/>
          <p:nvPr/>
        </p:nvSpPr>
        <p:spPr>
          <a:xfrm>
            <a:off x="2032005" y="40962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32A07C6-7ED7-4E53-9D24-E4405513EBC5}"/>
              </a:ext>
            </a:extLst>
          </p:cNvPr>
          <p:cNvSpPr txBox="1"/>
          <p:nvPr/>
        </p:nvSpPr>
        <p:spPr>
          <a:xfrm>
            <a:off x="2040736" y="42884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A9CC734-1806-B246-92FE-7C3EC1CDA59B}"/>
              </a:ext>
            </a:extLst>
          </p:cNvPr>
          <p:cNvSpPr txBox="1"/>
          <p:nvPr/>
        </p:nvSpPr>
        <p:spPr>
          <a:xfrm>
            <a:off x="2073840" y="444590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Y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4AAA050-ED33-FD34-24C2-8F369A522BF9}"/>
              </a:ext>
            </a:extLst>
          </p:cNvPr>
          <p:cNvSpPr txBox="1"/>
          <p:nvPr/>
        </p:nvSpPr>
        <p:spPr>
          <a:xfrm>
            <a:off x="1928028" y="463474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err="1">
                <a:latin typeface="Arial Rounded MT Bold" panose="020F0704030504030204" pitchFamily="34" charset="77"/>
              </a:rPr>
              <a:t>ythium</a:t>
            </a:r>
            <a:endParaRPr lang="en-US" sz="600" dirty="0">
              <a:latin typeface="Arial Rounded MT Bold" panose="020F0704030504030204" pitchFamily="34" charset="7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2FE2CE3-FD02-A0C8-32A7-1BE47734302A}"/>
              </a:ext>
            </a:extLst>
          </p:cNvPr>
          <p:cNvSpPr txBox="1"/>
          <p:nvPr/>
        </p:nvSpPr>
        <p:spPr>
          <a:xfrm>
            <a:off x="2042067" y="4724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39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F7EBD2C-3FDA-4365-1EF6-F0D825D3A117}"/>
              </a:ext>
            </a:extLst>
          </p:cNvPr>
          <p:cNvSpPr txBox="1"/>
          <p:nvPr/>
        </p:nvSpPr>
        <p:spPr>
          <a:xfrm>
            <a:off x="1988653" y="492687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139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BE6A533-F6F5-4EB7-F7B6-8A7C75FB779A}"/>
              </a:ext>
            </a:extLst>
          </p:cNvPr>
          <p:cNvSpPr txBox="1"/>
          <p:nvPr/>
        </p:nvSpPr>
        <p:spPr>
          <a:xfrm>
            <a:off x="1991737" y="5084334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La*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55B0F65-684C-C808-7EDE-60613A6128A0}"/>
              </a:ext>
            </a:extLst>
          </p:cNvPr>
          <p:cNvSpPr txBox="1"/>
          <p:nvPr/>
        </p:nvSpPr>
        <p:spPr>
          <a:xfrm>
            <a:off x="1928028" y="527317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lantharum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94DD94F-C056-7F9B-B975-CD2CC8CAF6CE}"/>
              </a:ext>
            </a:extLst>
          </p:cNvPr>
          <p:cNvSpPr txBox="1"/>
          <p:nvPr/>
        </p:nvSpPr>
        <p:spPr>
          <a:xfrm>
            <a:off x="2036280" y="53627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B4A7351D-706A-6DF1-7E9E-D03D57993396}"/>
              </a:ext>
            </a:extLst>
          </p:cNvPr>
          <p:cNvSpPr txBox="1"/>
          <p:nvPr/>
        </p:nvSpPr>
        <p:spPr>
          <a:xfrm>
            <a:off x="1948138" y="55738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6C582C8D-0B8D-4E8A-5CD5-C5B8A8BECA0D}"/>
              </a:ext>
            </a:extLst>
          </p:cNvPr>
          <p:cNvSpPr txBox="1"/>
          <p:nvPr/>
        </p:nvSpPr>
        <p:spPr>
          <a:xfrm>
            <a:off x="1996739" y="5731337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5CE6223-E078-F0D4-6E55-E4BA9E21312D}"/>
              </a:ext>
            </a:extLst>
          </p:cNvPr>
          <p:cNvSpPr txBox="1"/>
          <p:nvPr/>
        </p:nvSpPr>
        <p:spPr>
          <a:xfrm>
            <a:off x="1928028" y="592017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actinium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3DD85AA-22DC-ED41-30B0-C6E8C3AF5076}"/>
              </a:ext>
            </a:extLst>
          </p:cNvPr>
          <p:cNvSpPr txBox="1"/>
          <p:nvPr/>
        </p:nvSpPr>
        <p:spPr>
          <a:xfrm>
            <a:off x="2059428" y="60097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09A0EDB-B28D-F673-55EE-45B05F31B3A8}"/>
              </a:ext>
            </a:extLst>
          </p:cNvPr>
          <p:cNvSpPr txBox="1"/>
          <p:nvPr/>
        </p:nvSpPr>
        <p:spPr>
          <a:xfrm>
            <a:off x="2632384" y="36590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42B1F94-35FE-4768-F799-FE15E7A139E0}"/>
              </a:ext>
            </a:extLst>
          </p:cNvPr>
          <p:cNvSpPr txBox="1"/>
          <p:nvPr/>
        </p:nvSpPr>
        <p:spPr>
          <a:xfrm>
            <a:off x="2640350" y="3816498"/>
            <a:ext cx="342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9193"/>
                </a:solidFill>
                <a:latin typeface="Arial Rounded MT Bold" panose="020F0704030504030204" pitchFamily="34" charset="77"/>
              </a:rPr>
              <a:t>Ti</a:t>
            </a:r>
            <a:endParaRPr lang="en-US" sz="1400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62D969E-8F6A-5D40-8C13-CA4B9380D7A5}"/>
              </a:ext>
            </a:extLst>
          </p:cNvPr>
          <p:cNvSpPr txBox="1"/>
          <p:nvPr/>
        </p:nvSpPr>
        <p:spPr>
          <a:xfrm>
            <a:off x="2531252" y="400533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titanium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16377FA-F8D5-1ACF-304C-183AD12C7ADE}"/>
              </a:ext>
            </a:extLst>
          </p:cNvPr>
          <p:cNvSpPr txBox="1"/>
          <p:nvPr/>
        </p:nvSpPr>
        <p:spPr>
          <a:xfrm>
            <a:off x="2633715" y="40949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22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F8E94ADE-F1F3-C006-3264-1B767473D6D7}"/>
              </a:ext>
            </a:extLst>
          </p:cNvPr>
          <p:cNvSpPr txBox="1"/>
          <p:nvPr/>
        </p:nvSpPr>
        <p:spPr>
          <a:xfrm>
            <a:off x="2642446" y="4287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CC9DA4F-9C76-2AD2-3565-DF75D2CC4BC8}"/>
              </a:ext>
            </a:extLst>
          </p:cNvPr>
          <p:cNvSpPr txBox="1"/>
          <p:nvPr/>
        </p:nvSpPr>
        <p:spPr>
          <a:xfrm>
            <a:off x="2643800" y="4444567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Zr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50ABDD0-2D9D-85D3-0ABA-AAAAA466913D}"/>
              </a:ext>
            </a:extLst>
          </p:cNvPr>
          <p:cNvSpPr txBox="1"/>
          <p:nvPr/>
        </p:nvSpPr>
        <p:spPr>
          <a:xfrm>
            <a:off x="2529738" y="463340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zirconium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5CFF964-3628-8D54-3DF6-9DA9E8E114E3}"/>
              </a:ext>
            </a:extLst>
          </p:cNvPr>
          <p:cNvSpPr txBox="1"/>
          <p:nvPr/>
        </p:nvSpPr>
        <p:spPr>
          <a:xfrm>
            <a:off x="2643777" y="4722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671C727-D9D1-BBB3-ABAE-1A0F91F92000}"/>
              </a:ext>
            </a:extLst>
          </p:cNvPr>
          <p:cNvSpPr txBox="1"/>
          <p:nvPr/>
        </p:nvSpPr>
        <p:spPr>
          <a:xfrm>
            <a:off x="2590363" y="492553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178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F24293DC-D51E-9D37-9087-3A4121DFC92F}"/>
              </a:ext>
            </a:extLst>
          </p:cNvPr>
          <p:cNvSpPr txBox="1"/>
          <p:nvPr/>
        </p:nvSpPr>
        <p:spPr>
          <a:xfrm>
            <a:off x="2625197" y="5082996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Hf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A198ED8-22B8-4BDD-3521-0D4CB218905F}"/>
              </a:ext>
            </a:extLst>
          </p:cNvPr>
          <p:cNvSpPr txBox="1"/>
          <p:nvPr/>
        </p:nvSpPr>
        <p:spPr>
          <a:xfrm>
            <a:off x="2529738" y="527183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hafnium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BD55B0D-6514-74A7-B49F-60330E3A0C25}"/>
              </a:ext>
            </a:extLst>
          </p:cNvPr>
          <p:cNvSpPr txBox="1"/>
          <p:nvPr/>
        </p:nvSpPr>
        <p:spPr>
          <a:xfrm>
            <a:off x="2637990" y="536139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72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1176D3E-9402-79AC-FED1-10D429EC7B1D}"/>
              </a:ext>
            </a:extLst>
          </p:cNvPr>
          <p:cNvSpPr txBox="1"/>
          <p:nvPr/>
        </p:nvSpPr>
        <p:spPr>
          <a:xfrm>
            <a:off x="2549848" y="557253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[261]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7F05774-2224-CEDF-F699-22316F6E7865}"/>
              </a:ext>
            </a:extLst>
          </p:cNvPr>
          <p:cNvSpPr txBox="1"/>
          <p:nvPr/>
        </p:nvSpPr>
        <p:spPr>
          <a:xfrm>
            <a:off x="2655599" y="572999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Rf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DA3C3B86-9209-64B0-8EB4-A1E4E324CA02}"/>
              </a:ext>
            </a:extLst>
          </p:cNvPr>
          <p:cNvSpPr txBox="1"/>
          <p:nvPr/>
        </p:nvSpPr>
        <p:spPr>
          <a:xfrm>
            <a:off x="2460034" y="5918837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rutherfordium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F5DD358-DF63-0737-D3D3-804962968410}"/>
              </a:ext>
            </a:extLst>
          </p:cNvPr>
          <p:cNvSpPr txBox="1"/>
          <p:nvPr/>
        </p:nvSpPr>
        <p:spPr>
          <a:xfrm>
            <a:off x="2584938" y="600840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104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6CFF39B-6E6E-92CE-0E31-1E8D077B5335}"/>
              </a:ext>
            </a:extLst>
          </p:cNvPr>
          <p:cNvSpPr txBox="1"/>
          <p:nvPr/>
        </p:nvSpPr>
        <p:spPr>
          <a:xfrm>
            <a:off x="3236771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1F358BB-D8D8-2544-F993-EBE57DC6D399}"/>
              </a:ext>
            </a:extLst>
          </p:cNvPr>
          <p:cNvSpPr txBox="1"/>
          <p:nvPr/>
        </p:nvSpPr>
        <p:spPr>
          <a:xfrm>
            <a:off x="3251653" y="381642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V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4262EDB5-6CD5-81F2-2F5C-023DBF4CB44D}"/>
              </a:ext>
            </a:extLst>
          </p:cNvPr>
          <p:cNvSpPr txBox="1"/>
          <p:nvPr/>
        </p:nvSpPr>
        <p:spPr>
          <a:xfrm>
            <a:off x="3119691" y="400526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vanadium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23FFAE0-1D60-4B0F-155A-F0BBE12BD377}"/>
              </a:ext>
            </a:extLst>
          </p:cNvPr>
          <p:cNvSpPr txBox="1"/>
          <p:nvPr/>
        </p:nvSpPr>
        <p:spPr>
          <a:xfrm>
            <a:off x="3238102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23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E8A4410E-032B-F36E-3B3A-6DF737604663}"/>
              </a:ext>
            </a:extLst>
          </p:cNvPr>
          <p:cNvSpPr txBox="1"/>
          <p:nvPr/>
        </p:nvSpPr>
        <p:spPr>
          <a:xfrm>
            <a:off x="3246833" y="42870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93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5D7FFB0-781B-4FE3-1779-E4C090FE1C4E}"/>
              </a:ext>
            </a:extLst>
          </p:cNvPr>
          <p:cNvSpPr txBox="1"/>
          <p:nvPr/>
        </p:nvSpPr>
        <p:spPr>
          <a:xfrm>
            <a:off x="3216291" y="4444493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Nb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DA35DBB-7A2F-F601-9882-2F08653D7871}"/>
              </a:ext>
            </a:extLst>
          </p:cNvPr>
          <p:cNvSpPr txBox="1"/>
          <p:nvPr/>
        </p:nvSpPr>
        <p:spPr>
          <a:xfrm>
            <a:off x="3134125" y="463333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niobium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7348F95-C959-7548-1771-1391EDB3AC15}"/>
              </a:ext>
            </a:extLst>
          </p:cNvPr>
          <p:cNvSpPr txBox="1"/>
          <p:nvPr/>
        </p:nvSpPr>
        <p:spPr>
          <a:xfrm>
            <a:off x="3248164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41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63A34CE7-2358-CB6A-72C4-69A336493B6D}"/>
              </a:ext>
            </a:extLst>
          </p:cNvPr>
          <p:cNvSpPr txBox="1"/>
          <p:nvPr/>
        </p:nvSpPr>
        <p:spPr>
          <a:xfrm>
            <a:off x="3194750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01A1A14-727C-7A08-D038-2A5487C8B21E}"/>
              </a:ext>
            </a:extLst>
          </p:cNvPr>
          <p:cNvSpPr txBox="1"/>
          <p:nvPr/>
        </p:nvSpPr>
        <p:spPr>
          <a:xfrm>
            <a:off x="3229584" y="5082922"/>
            <a:ext cx="395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Ta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604A0E1D-7888-4FA0-6FB0-AC94AC2C6407}"/>
              </a:ext>
            </a:extLst>
          </p:cNvPr>
          <p:cNvSpPr txBox="1"/>
          <p:nvPr/>
        </p:nvSpPr>
        <p:spPr>
          <a:xfrm>
            <a:off x="3134125" y="527176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tantalum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2A4EBF4-2301-102E-5554-89D6456E2245}"/>
              </a:ext>
            </a:extLst>
          </p:cNvPr>
          <p:cNvSpPr txBox="1"/>
          <p:nvPr/>
        </p:nvSpPr>
        <p:spPr>
          <a:xfrm>
            <a:off x="3242377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44B679D-CFA7-BCA9-6791-68C270DEEC72}"/>
              </a:ext>
            </a:extLst>
          </p:cNvPr>
          <p:cNvSpPr txBox="1"/>
          <p:nvPr/>
        </p:nvSpPr>
        <p:spPr>
          <a:xfrm>
            <a:off x="3132971" y="557246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[262]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8D2F055-3DFE-2C0B-8908-086F0D54EED1}"/>
              </a:ext>
            </a:extLst>
          </p:cNvPr>
          <p:cNvSpPr txBox="1"/>
          <p:nvPr/>
        </p:nvSpPr>
        <p:spPr>
          <a:xfrm>
            <a:off x="3212142" y="5729925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Db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E49FE9B-60C8-3B26-3F84-29E7BAF610FA}"/>
              </a:ext>
            </a:extLst>
          </p:cNvPr>
          <p:cNvSpPr txBox="1"/>
          <p:nvPr/>
        </p:nvSpPr>
        <p:spPr>
          <a:xfrm>
            <a:off x="3064421" y="5918763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dubnium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B2E385A-0A2B-35F8-D70C-945D40079453}"/>
              </a:ext>
            </a:extLst>
          </p:cNvPr>
          <p:cNvSpPr txBox="1"/>
          <p:nvPr/>
        </p:nvSpPr>
        <p:spPr>
          <a:xfrm>
            <a:off x="3189325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105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C370194-7CA6-9CDC-5AA2-FFB9B0DB32A3}"/>
              </a:ext>
            </a:extLst>
          </p:cNvPr>
          <p:cNvSpPr txBox="1"/>
          <p:nvPr/>
        </p:nvSpPr>
        <p:spPr>
          <a:xfrm>
            <a:off x="3824217" y="3663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D9509C3-B295-8770-5CA9-30500F6FA40C}"/>
              </a:ext>
            </a:extLst>
          </p:cNvPr>
          <p:cNvSpPr txBox="1"/>
          <p:nvPr/>
        </p:nvSpPr>
        <p:spPr>
          <a:xfrm>
            <a:off x="3801887" y="38212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08D203EC-8444-30BC-4752-B6BE2460270F}"/>
              </a:ext>
            </a:extLst>
          </p:cNvPr>
          <p:cNvSpPr txBox="1"/>
          <p:nvPr/>
        </p:nvSpPr>
        <p:spPr>
          <a:xfrm>
            <a:off x="3707137" y="401537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chromium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09A70B6-D704-2264-C9D8-EFC6E868FCD4}"/>
              </a:ext>
            </a:extLst>
          </p:cNvPr>
          <p:cNvSpPr txBox="1"/>
          <p:nvPr/>
        </p:nvSpPr>
        <p:spPr>
          <a:xfrm>
            <a:off x="3825548" y="409962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6AE8B15-7CF0-9814-7B39-59F833E479CB}"/>
              </a:ext>
            </a:extLst>
          </p:cNvPr>
          <p:cNvSpPr txBox="1"/>
          <p:nvPr/>
        </p:nvSpPr>
        <p:spPr>
          <a:xfrm>
            <a:off x="3834279" y="42918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96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3B66F271-F25E-96AF-AAB3-BAF15E63CB3F}"/>
              </a:ext>
            </a:extLst>
          </p:cNvPr>
          <p:cNvSpPr txBox="1"/>
          <p:nvPr/>
        </p:nvSpPr>
        <p:spPr>
          <a:xfrm>
            <a:off x="3803737" y="4449288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Mo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C2AAEB1-58A6-A3FC-F0A4-8CBDD1CE9A43}"/>
              </a:ext>
            </a:extLst>
          </p:cNvPr>
          <p:cNvSpPr txBox="1"/>
          <p:nvPr/>
        </p:nvSpPr>
        <p:spPr>
          <a:xfrm>
            <a:off x="3687387" y="4643442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molybdenum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F924AA6-39C5-BEDA-C145-8FF456A20EDE}"/>
              </a:ext>
            </a:extLst>
          </p:cNvPr>
          <p:cNvSpPr txBox="1"/>
          <p:nvPr/>
        </p:nvSpPr>
        <p:spPr>
          <a:xfrm>
            <a:off x="3835610" y="472769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42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96EE5008-6E69-82B8-1287-3456E7CF1B73}"/>
              </a:ext>
            </a:extLst>
          </p:cNvPr>
          <p:cNvSpPr txBox="1"/>
          <p:nvPr/>
        </p:nvSpPr>
        <p:spPr>
          <a:xfrm>
            <a:off x="3782196" y="493025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184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D53743C-7E54-D63A-4FD3-F7ADC6578174}"/>
              </a:ext>
            </a:extLst>
          </p:cNvPr>
          <p:cNvSpPr txBox="1"/>
          <p:nvPr/>
        </p:nvSpPr>
        <p:spPr>
          <a:xfrm>
            <a:off x="3832978" y="5087717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W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0CAC07ED-C99E-0562-6EB4-16FFBF7D6A35}"/>
              </a:ext>
            </a:extLst>
          </p:cNvPr>
          <p:cNvSpPr txBox="1"/>
          <p:nvPr/>
        </p:nvSpPr>
        <p:spPr>
          <a:xfrm>
            <a:off x="3721571" y="528187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tungsten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94B2878-4296-F25E-FB6F-5E7AA091564B}"/>
              </a:ext>
            </a:extLst>
          </p:cNvPr>
          <p:cNvSpPr txBox="1"/>
          <p:nvPr/>
        </p:nvSpPr>
        <p:spPr>
          <a:xfrm>
            <a:off x="3829823" y="536611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74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C0D355F-3B59-91BE-966C-1A73FAAE37FD}"/>
              </a:ext>
            </a:extLst>
          </p:cNvPr>
          <p:cNvSpPr txBox="1"/>
          <p:nvPr/>
        </p:nvSpPr>
        <p:spPr>
          <a:xfrm>
            <a:off x="3720417" y="558257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[266]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3672729-54C8-42A7-D238-F02D4CC148D9}"/>
              </a:ext>
            </a:extLst>
          </p:cNvPr>
          <p:cNvSpPr txBox="1"/>
          <p:nvPr/>
        </p:nvSpPr>
        <p:spPr>
          <a:xfrm>
            <a:off x="3799588" y="573472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Sg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E2283338-6F38-E960-765B-3B6E4FBF2BA3}"/>
              </a:ext>
            </a:extLst>
          </p:cNvPr>
          <p:cNvSpPr txBox="1"/>
          <p:nvPr/>
        </p:nvSpPr>
        <p:spPr>
          <a:xfrm>
            <a:off x="3776771" y="601312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7D59DE2-D45A-94B0-0D88-94F1028786C0}"/>
              </a:ext>
            </a:extLst>
          </p:cNvPr>
          <p:cNvSpPr txBox="1"/>
          <p:nvPr/>
        </p:nvSpPr>
        <p:spPr>
          <a:xfrm>
            <a:off x="3646052" y="5933124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seaborgium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89DC79C-0332-1433-EDD0-4F315A5CCFB6}"/>
              </a:ext>
            </a:extLst>
          </p:cNvPr>
          <p:cNvSpPr txBox="1"/>
          <p:nvPr/>
        </p:nvSpPr>
        <p:spPr>
          <a:xfrm>
            <a:off x="4418828" y="366427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55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77DA068-D1AC-47F2-E7DD-6353CBF455D4}"/>
              </a:ext>
            </a:extLst>
          </p:cNvPr>
          <p:cNvSpPr txBox="1"/>
          <p:nvPr/>
        </p:nvSpPr>
        <p:spPr>
          <a:xfrm>
            <a:off x="4385866" y="3821740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Mn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018D0E3F-B79F-1B2C-DB4B-54A7D792BBA8}"/>
              </a:ext>
            </a:extLst>
          </p:cNvPr>
          <p:cNvSpPr txBox="1"/>
          <p:nvPr/>
        </p:nvSpPr>
        <p:spPr>
          <a:xfrm>
            <a:off x="4280484" y="401589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manganese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EAD4A5CC-5E9A-8443-E6A8-39606EB9EA0E}"/>
              </a:ext>
            </a:extLst>
          </p:cNvPr>
          <p:cNvSpPr txBox="1"/>
          <p:nvPr/>
        </p:nvSpPr>
        <p:spPr>
          <a:xfrm>
            <a:off x="4420159" y="41001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25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9C527AD7-3F5A-B6AE-6D77-5FF73B101C5F}"/>
              </a:ext>
            </a:extLst>
          </p:cNvPr>
          <p:cNvSpPr txBox="1"/>
          <p:nvPr/>
        </p:nvSpPr>
        <p:spPr>
          <a:xfrm>
            <a:off x="4354462" y="429234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[98]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1A8287E3-01A3-BCD1-5E36-2F9D40CD7BC1}"/>
              </a:ext>
            </a:extLst>
          </p:cNvPr>
          <p:cNvSpPr txBox="1"/>
          <p:nvPr/>
        </p:nvSpPr>
        <p:spPr>
          <a:xfrm>
            <a:off x="4398348" y="4449809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Tc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1613D89-9ACD-AB53-36B4-F9CC5901DCB5}"/>
              </a:ext>
            </a:extLst>
          </p:cNvPr>
          <p:cNvSpPr txBox="1"/>
          <p:nvPr/>
        </p:nvSpPr>
        <p:spPr>
          <a:xfrm>
            <a:off x="4281998" y="4643963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technetium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C2E3756-AAD3-0999-9989-82D78E1EF762}"/>
              </a:ext>
            </a:extLst>
          </p:cNvPr>
          <p:cNvSpPr txBox="1"/>
          <p:nvPr/>
        </p:nvSpPr>
        <p:spPr>
          <a:xfrm>
            <a:off x="4430221" y="47282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43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F4F13172-C3C9-7260-03E8-45E9858CA61A}"/>
              </a:ext>
            </a:extLst>
          </p:cNvPr>
          <p:cNvSpPr txBox="1"/>
          <p:nvPr/>
        </p:nvSpPr>
        <p:spPr>
          <a:xfrm>
            <a:off x="4376807" y="493077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186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FDA014B-2F55-160F-E06E-CB2C033F26D2}"/>
              </a:ext>
            </a:extLst>
          </p:cNvPr>
          <p:cNvSpPr txBox="1"/>
          <p:nvPr/>
        </p:nvSpPr>
        <p:spPr>
          <a:xfrm>
            <a:off x="4411641" y="5088238"/>
            <a:ext cx="417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B83CBD3-EB05-F605-31F9-EC76BE68256F}"/>
              </a:ext>
            </a:extLst>
          </p:cNvPr>
          <p:cNvSpPr txBox="1"/>
          <p:nvPr/>
        </p:nvSpPr>
        <p:spPr>
          <a:xfrm>
            <a:off x="4316182" y="528239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rhenium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E6CC4B46-9E71-3C3A-9870-BCB18CE1E270}"/>
              </a:ext>
            </a:extLst>
          </p:cNvPr>
          <p:cNvSpPr txBox="1"/>
          <p:nvPr/>
        </p:nvSpPr>
        <p:spPr>
          <a:xfrm>
            <a:off x="4424434" y="53666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5D55828E-CD1B-0A2D-2F6F-6F6D76B42D1E}"/>
              </a:ext>
            </a:extLst>
          </p:cNvPr>
          <p:cNvSpPr txBox="1"/>
          <p:nvPr/>
        </p:nvSpPr>
        <p:spPr>
          <a:xfrm>
            <a:off x="4315028" y="558309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[264]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0B44B6FB-DC6E-9B4D-EDDF-68922D71D570}"/>
              </a:ext>
            </a:extLst>
          </p:cNvPr>
          <p:cNvSpPr txBox="1"/>
          <p:nvPr/>
        </p:nvSpPr>
        <p:spPr>
          <a:xfrm>
            <a:off x="4394199" y="5735241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Bh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181BF5B-CF18-91D9-CEE1-389ECB1FE953}"/>
              </a:ext>
            </a:extLst>
          </p:cNvPr>
          <p:cNvSpPr txBox="1"/>
          <p:nvPr/>
        </p:nvSpPr>
        <p:spPr>
          <a:xfrm>
            <a:off x="4371382" y="601364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107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526F301-216A-7A20-252B-72461C7F341D}"/>
              </a:ext>
            </a:extLst>
          </p:cNvPr>
          <p:cNvSpPr txBox="1"/>
          <p:nvPr/>
        </p:nvSpPr>
        <p:spPr>
          <a:xfrm>
            <a:off x="4240663" y="5933645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bohrium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681F42E4-79AA-30AF-858A-BA03BE5B326A}"/>
              </a:ext>
            </a:extLst>
          </p:cNvPr>
          <p:cNvSpPr txBox="1"/>
          <p:nvPr/>
        </p:nvSpPr>
        <p:spPr>
          <a:xfrm>
            <a:off x="5013315" y="36636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B07261C6-92EB-579B-F98D-C8674F132AE7}"/>
              </a:ext>
            </a:extLst>
          </p:cNvPr>
          <p:cNvSpPr txBox="1"/>
          <p:nvPr/>
        </p:nvSpPr>
        <p:spPr>
          <a:xfrm>
            <a:off x="4980353" y="3821076"/>
            <a:ext cx="394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FBD86C4-82EC-51B0-6E2D-99D495E41208}"/>
              </a:ext>
            </a:extLst>
          </p:cNvPr>
          <p:cNvSpPr txBox="1"/>
          <p:nvPr/>
        </p:nvSpPr>
        <p:spPr>
          <a:xfrm>
            <a:off x="4874971" y="401523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iron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681FE4D-6C95-AE3F-D405-098D19BB5B2F}"/>
              </a:ext>
            </a:extLst>
          </p:cNvPr>
          <p:cNvSpPr txBox="1"/>
          <p:nvPr/>
        </p:nvSpPr>
        <p:spPr>
          <a:xfrm>
            <a:off x="5014646" y="409947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26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DA497BD-CCEC-7DF6-44B8-63013C1F73ED}"/>
              </a:ext>
            </a:extLst>
          </p:cNvPr>
          <p:cNvSpPr txBox="1"/>
          <p:nvPr/>
        </p:nvSpPr>
        <p:spPr>
          <a:xfrm>
            <a:off x="4948949" y="429168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101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3EA7F159-2CDB-CB14-B064-3A31C004363D}"/>
              </a:ext>
            </a:extLst>
          </p:cNvPr>
          <p:cNvSpPr txBox="1"/>
          <p:nvPr/>
        </p:nvSpPr>
        <p:spPr>
          <a:xfrm>
            <a:off x="4992835" y="4449145"/>
            <a:ext cx="419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Ru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C5B927-3328-A7B0-6091-3A9EFF8E259E}"/>
              </a:ext>
            </a:extLst>
          </p:cNvPr>
          <p:cNvSpPr txBox="1"/>
          <p:nvPr/>
        </p:nvSpPr>
        <p:spPr>
          <a:xfrm>
            <a:off x="4876485" y="4643299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ruthenium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E8F39F0-24CB-40F5-929B-FECE379247CA}"/>
              </a:ext>
            </a:extLst>
          </p:cNvPr>
          <p:cNvSpPr txBox="1"/>
          <p:nvPr/>
        </p:nvSpPr>
        <p:spPr>
          <a:xfrm>
            <a:off x="5024708" y="472754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44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AB64A53-434F-0C75-EEEF-E26B72388E44}"/>
              </a:ext>
            </a:extLst>
          </p:cNvPr>
          <p:cNvSpPr txBox="1"/>
          <p:nvPr/>
        </p:nvSpPr>
        <p:spPr>
          <a:xfrm>
            <a:off x="4971294" y="493011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190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2BB195A-D08B-28F7-1A2B-DAA8808C89EA}"/>
              </a:ext>
            </a:extLst>
          </p:cNvPr>
          <p:cNvSpPr txBox="1"/>
          <p:nvPr/>
        </p:nvSpPr>
        <p:spPr>
          <a:xfrm>
            <a:off x="4979548" y="508757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4080046F-6B43-A805-9DB0-3C27988415BA}"/>
              </a:ext>
            </a:extLst>
          </p:cNvPr>
          <p:cNvSpPr txBox="1"/>
          <p:nvPr/>
        </p:nvSpPr>
        <p:spPr>
          <a:xfrm>
            <a:off x="4910669" y="528172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osmium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35A3F2-7097-4293-AA93-6BA00339402B}"/>
              </a:ext>
            </a:extLst>
          </p:cNvPr>
          <p:cNvSpPr txBox="1"/>
          <p:nvPr/>
        </p:nvSpPr>
        <p:spPr>
          <a:xfrm>
            <a:off x="5018921" y="53659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76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69168DE0-4F03-2E62-5D80-28173C2D90FC}"/>
              </a:ext>
            </a:extLst>
          </p:cNvPr>
          <p:cNvSpPr txBox="1"/>
          <p:nvPr/>
        </p:nvSpPr>
        <p:spPr>
          <a:xfrm>
            <a:off x="4909515" y="558243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[277]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03AAD7D5-6CA2-AEA5-DE80-CBFF634E82CD}"/>
              </a:ext>
            </a:extLst>
          </p:cNvPr>
          <p:cNvSpPr txBox="1"/>
          <p:nvPr/>
        </p:nvSpPr>
        <p:spPr>
          <a:xfrm>
            <a:off x="4988686" y="5734577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FC4B499A-87BF-B818-076E-5DF061CAB16F}"/>
              </a:ext>
            </a:extLst>
          </p:cNvPr>
          <p:cNvSpPr txBox="1"/>
          <p:nvPr/>
        </p:nvSpPr>
        <p:spPr>
          <a:xfrm>
            <a:off x="4965869" y="601297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C4882B3-CBFD-47FE-E3ED-854F0B1857D2}"/>
              </a:ext>
            </a:extLst>
          </p:cNvPr>
          <p:cNvSpPr txBox="1"/>
          <p:nvPr/>
        </p:nvSpPr>
        <p:spPr>
          <a:xfrm>
            <a:off x="4835150" y="5932981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hassium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9FE47F4C-75E5-3121-50CB-517C8F398519}"/>
              </a:ext>
            </a:extLst>
          </p:cNvPr>
          <p:cNvSpPr txBox="1"/>
          <p:nvPr/>
        </p:nvSpPr>
        <p:spPr>
          <a:xfrm>
            <a:off x="5617596" y="36618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415DDC0-A2D8-EE39-A9BA-A3251A0B635C}"/>
              </a:ext>
            </a:extLst>
          </p:cNvPr>
          <p:cNvSpPr txBox="1"/>
          <p:nvPr/>
        </p:nvSpPr>
        <p:spPr>
          <a:xfrm>
            <a:off x="5584634" y="381930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FA4F1F7-DCAC-B428-1CD3-AEF7AEF410FB}"/>
              </a:ext>
            </a:extLst>
          </p:cNvPr>
          <p:cNvSpPr txBox="1"/>
          <p:nvPr/>
        </p:nvSpPr>
        <p:spPr>
          <a:xfrm>
            <a:off x="5479252" y="40134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cobalt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EE3F6433-7B1B-875D-D694-360F451460FA}"/>
              </a:ext>
            </a:extLst>
          </p:cNvPr>
          <p:cNvSpPr txBox="1"/>
          <p:nvPr/>
        </p:nvSpPr>
        <p:spPr>
          <a:xfrm>
            <a:off x="5618927" y="40977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21C856E-D3BB-751E-A1A7-A1D7DE0C1F89}"/>
              </a:ext>
            </a:extLst>
          </p:cNvPr>
          <p:cNvSpPr txBox="1"/>
          <p:nvPr/>
        </p:nvSpPr>
        <p:spPr>
          <a:xfrm>
            <a:off x="5553230" y="428990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103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0EDC143-9BED-620C-7DE7-0E4F90DD23C6}"/>
              </a:ext>
            </a:extLst>
          </p:cNvPr>
          <p:cNvSpPr txBox="1"/>
          <p:nvPr/>
        </p:nvSpPr>
        <p:spPr>
          <a:xfrm>
            <a:off x="5597116" y="444737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Rh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3476E19-5D2F-DEF9-A224-1DCA9E55351A}"/>
              </a:ext>
            </a:extLst>
          </p:cNvPr>
          <p:cNvSpPr txBox="1"/>
          <p:nvPr/>
        </p:nvSpPr>
        <p:spPr>
          <a:xfrm>
            <a:off x="5480766" y="4641526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rhodium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C07C247-537E-EE58-76F3-42D912D1F6CF}"/>
              </a:ext>
            </a:extLst>
          </p:cNvPr>
          <p:cNvSpPr txBox="1"/>
          <p:nvPr/>
        </p:nvSpPr>
        <p:spPr>
          <a:xfrm>
            <a:off x="5628989" y="47257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19967DF1-07E5-B6F0-F9E6-21E2D3FB9465}"/>
              </a:ext>
            </a:extLst>
          </p:cNvPr>
          <p:cNvSpPr txBox="1"/>
          <p:nvPr/>
        </p:nvSpPr>
        <p:spPr>
          <a:xfrm>
            <a:off x="5575575" y="49283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192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D95A2C79-89B6-07A2-72C8-38DECF31890B}"/>
              </a:ext>
            </a:extLst>
          </p:cNvPr>
          <p:cNvSpPr txBox="1"/>
          <p:nvPr/>
        </p:nvSpPr>
        <p:spPr>
          <a:xfrm>
            <a:off x="5652938" y="5085801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Ir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9422AA06-306B-EF7A-2428-E4AE8BC7310C}"/>
              </a:ext>
            </a:extLst>
          </p:cNvPr>
          <p:cNvSpPr txBox="1"/>
          <p:nvPr/>
        </p:nvSpPr>
        <p:spPr>
          <a:xfrm>
            <a:off x="5514950" y="527995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iridium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BFA1A696-828C-9E7F-746D-E8EEA8051D62}"/>
              </a:ext>
            </a:extLst>
          </p:cNvPr>
          <p:cNvSpPr txBox="1"/>
          <p:nvPr/>
        </p:nvSpPr>
        <p:spPr>
          <a:xfrm>
            <a:off x="5623202" y="53642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77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5C178A-F4E2-90A8-8B1C-86482540EA09}"/>
              </a:ext>
            </a:extLst>
          </p:cNvPr>
          <p:cNvSpPr txBox="1"/>
          <p:nvPr/>
        </p:nvSpPr>
        <p:spPr>
          <a:xfrm>
            <a:off x="5513796" y="558065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[268]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7E42E3A-61AD-6698-0706-935E3924F724}"/>
              </a:ext>
            </a:extLst>
          </p:cNvPr>
          <p:cNvSpPr txBox="1"/>
          <p:nvPr/>
        </p:nvSpPr>
        <p:spPr>
          <a:xfrm>
            <a:off x="5592967" y="5732804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Mt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204A0FC-5191-A329-F00A-093DE40EBF77}"/>
              </a:ext>
            </a:extLst>
          </p:cNvPr>
          <p:cNvSpPr txBox="1"/>
          <p:nvPr/>
        </p:nvSpPr>
        <p:spPr>
          <a:xfrm>
            <a:off x="5570150" y="601120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109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94561D8-51E4-1300-9619-60019E5E9937}"/>
              </a:ext>
            </a:extLst>
          </p:cNvPr>
          <p:cNvSpPr txBox="1"/>
          <p:nvPr/>
        </p:nvSpPr>
        <p:spPr>
          <a:xfrm>
            <a:off x="5439431" y="5931208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meitnerium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D58F7FA8-A4C4-4B1B-F46F-794DCB76AE13}"/>
              </a:ext>
            </a:extLst>
          </p:cNvPr>
          <p:cNvSpPr txBox="1"/>
          <p:nvPr/>
        </p:nvSpPr>
        <p:spPr>
          <a:xfrm>
            <a:off x="6217612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CA71AE1-B477-2587-7EC2-B68932EC37D3}"/>
              </a:ext>
            </a:extLst>
          </p:cNvPr>
          <p:cNvSpPr txBox="1"/>
          <p:nvPr/>
        </p:nvSpPr>
        <p:spPr>
          <a:xfrm>
            <a:off x="6184650" y="3816424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Ni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5B8FFB12-ABB9-D0D9-DD4B-936D1AF118FF}"/>
              </a:ext>
            </a:extLst>
          </p:cNvPr>
          <p:cNvSpPr txBox="1"/>
          <p:nvPr/>
        </p:nvSpPr>
        <p:spPr>
          <a:xfrm>
            <a:off x="6218943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2B42DE93-9E28-1813-D67C-504F76046FF0}"/>
              </a:ext>
            </a:extLst>
          </p:cNvPr>
          <p:cNvSpPr txBox="1"/>
          <p:nvPr/>
        </p:nvSpPr>
        <p:spPr>
          <a:xfrm>
            <a:off x="6153246" y="428703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081E22E-4742-1B06-DFEE-650F8C320035}"/>
              </a:ext>
            </a:extLst>
          </p:cNvPr>
          <p:cNvSpPr txBox="1"/>
          <p:nvPr/>
        </p:nvSpPr>
        <p:spPr>
          <a:xfrm>
            <a:off x="6197132" y="4444493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Pd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A6ABDB83-5D7A-94E8-75C2-ED896EC75119}"/>
              </a:ext>
            </a:extLst>
          </p:cNvPr>
          <p:cNvSpPr txBox="1"/>
          <p:nvPr/>
        </p:nvSpPr>
        <p:spPr>
          <a:xfrm>
            <a:off x="6229005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46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F3A8564-FD3C-72D7-9696-AA8363531502}"/>
              </a:ext>
            </a:extLst>
          </p:cNvPr>
          <p:cNvSpPr txBox="1"/>
          <p:nvPr/>
        </p:nvSpPr>
        <p:spPr>
          <a:xfrm>
            <a:off x="6175591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195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E35AFAFC-FF2F-DC1F-6AB9-B13EEF7CF912}"/>
              </a:ext>
            </a:extLst>
          </p:cNvPr>
          <p:cNvSpPr txBox="1"/>
          <p:nvPr/>
        </p:nvSpPr>
        <p:spPr>
          <a:xfrm>
            <a:off x="6252954" y="5082922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Pt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E1D5A85-53EF-7695-A4AD-35B651463EFD}"/>
              </a:ext>
            </a:extLst>
          </p:cNvPr>
          <p:cNvSpPr txBox="1"/>
          <p:nvPr/>
        </p:nvSpPr>
        <p:spPr>
          <a:xfrm>
            <a:off x="6114966" y="527707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platinum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E0BE2D1-DDA9-BD22-F9B5-66719A5C6CEE}"/>
              </a:ext>
            </a:extLst>
          </p:cNvPr>
          <p:cNvSpPr txBox="1"/>
          <p:nvPr/>
        </p:nvSpPr>
        <p:spPr>
          <a:xfrm>
            <a:off x="6223218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78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FE9BF9C7-A9F1-7321-381B-6F6753155F16}"/>
              </a:ext>
            </a:extLst>
          </p:cNvPr>
          <p:cNvSpPr txBox="1"/>
          <p:nvPr/>
        </p:nvSpPr>
        <p:spPr>
          <a:xfrm>
            <a:off x="6113812" y="557777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[271]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5D4D50EA-10B6-7AC6-4D4D-3B53F3100380}"/>
              </a:ext>
            </a:extLst>
          </p:cNvPr>
          <p:cNvSpPr txBox="1"/>
          <p:nvPr/>
        </p:nvSpPr>
        <p:spPr>
          <a:xfrm>
            <a:off x="6192983" y="572992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Ds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426BAF9A-1C2B-5D31-0208-5884E7CDF46B}"/>
              </a:ext>
            </a:extLst>
          </p:cNvPr>
          <p:cNvSpPr txBox="1"/>
          <p:nvPr/>
        </p:nvSpPr>
        <p:spPr>
          <a:xfrm>
            <a:off x="6170166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B84A0DF-BEAF-0FA3-7D6D-E5C3DC84AD28}"/>
              </a:ext>
            </a:extLst>
          </p:cNvPr>
          <p:cNvSpPr txBox="1"/>
          <p:nvPr/>
        </p:nvSpPr>
        <p:spPr>
          <a:xfrm>
            <a:off x="6067489" y="401308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nickel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CC96897-96BC-1787-EA46-3C49D4CB2FBC}"/>
              </a:ext>
            </a:extLst>
          </p:cNvPr>
          <p:cNvSpPr txBox="1"/>
          <p:nvPr/>
        </p:nvSpPr>
        <p:spPr>
          <a:xfrm>
            <a:off x="6073719" y="463804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palladium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267F3868-D979-4AEE-2A19-F3D53C98887E}"/>
              </a:ext>
            </a:extLst>
          </p:cNvPr>
          <p:cNvSpPr txBox="1"/>
          <p:nvPr/>
        </p:nvSpPr>
        <p:spPr>
          <a:xfrm>
            <a:off x="6036426" y="5926918"/>
            <a:ext cx="7187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darmstadtium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A140DDC3-18CE-C6E1-B1DB-5B4A462997C9}"/>
              </a:ext>
            </a:extLst>
          </p:cNvPr>
          <p:cNvSpPr txBox="1"/>
          <p:nvPr/>
        </p:nvSpPr>
        <p:spPr>
          <a:xfrm>
            <a:off x="6739404" y="3659969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63.5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48648E42-E5CA-4A9B-8BE1-77BBB1002624}"/>
              </a:ext>
            </a:extLst>
          </p:cNvPr>
          <p:cNvSpPr txBox="1"/>
          <p:nvPr/>
        </p:nvSpPr>
        <p:spPr>
          <a:xfrm>
            <a:off x="6773058" y="3817432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Cu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3B27A000-6C32-D9CD-257E-F4712BB94B70}"/>
              </a:ext>
            </a:extLst>
          </p:cNvPr>
          <p:cNvSpPr txBox="1"/>
          <p:nvPr/>
        </p:nvSpPr>
        <p:spPr>
          <a:xfrm>
            <a:off x="6801295" y="409583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29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FDE7CE4-A232-2A63-3635-9F235981E109}"/>
              </a:ext>
            </a:extLst>
          </p:cNvPr>
          <p:cNvSpPr txBox="1"/>
          <p:nvPr/>
        </p:nvSpPr>
        <p:spPr>
          <a:xfrm>
            <a:off x="6735598" y="42880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916C877A-2C42-C570-646D-0113B49BFFDC}"/>
              </a:ext>
            </a:extLst>
          </p:cNvPr>
          <p:cNvSpPr txBox="1"/>
          <p:nvPr/>
        </p:nvSpPr>
        <p:spPr>
          <a:xfrm>
            <a:off x="6779484" y="4445501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Ag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554BD4ED-C70B-83C2-A273-FE1A0465C4B1}"/>
              </a:ext>
            </a:extLst>
          </p:cNvPr>
          <p:cNvSpPr txBox="1"/>
          <p:nvPr/>
        </p:nvSpPr>
        <p:spPr>
          <a:xfrm>
            <a:off x="6811357" y="47239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47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DFC28F70-16A1-DF6B-A590-DB1603675B0B}"/>
              </a:ext>
            </a:extLst>
          </p:cNvPr>
          <p:cNvSpPr txBox="1"/>
          <p:nvPr/>
        </p:nvSpPr>
        <p:spPr>
          <a:xfrm>
            <a:off x="6757943" y="492646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197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E3349C6-CEFE-28D7-4B21-EC1F3FE59487}"/>
              </a:ext>
            </a:extLst>
          </p:cNvPr>
          <p:cNvSpPr txBox="1"/>
          <p:nvPr/>
        </p:nvSpPr>
        <p:spPr>
          <a:xfrm>
            <a:off x="6780803" y="508393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Au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A0ACD8BF-FEBB-901B-A602-EB6805962047}"/>
              </a:ext>
            </a:extLst>
          </p:cNvPr>
          <p:cNvSpPr txBox="1"/>
          <p:nvPr/>
        </p:nvSpPr>
        <p:spPr>
          <a:xfrm>
            <a:off x="6697318" y="527808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gold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02082560-0569-F21B-619F-EE77B422F2C7}"/>
              </a:ext>
            </a:extLst>
          </p:cNvPr>
          <p:cNvSpPr txBox="1"/>
          <p:nvPr/>
        </p:nvSpPr>
        <p:spPr>
          <a:xfrm>
            <a:off x="6805570" y="536233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EB62EC3A-FBDB-41B0-C180-6D59EF4BACD8}"/>
              </a:ext>
            </a:extLst>
          </p:cNvPr>
          <p:cNvSpPr txBox="1"/>
          <p:nvPr/>
        </p:nvSpPr>
        <p:spPr>
          <a:xfrm>
            <a:off x="6696164" y="55787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[272]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A86A50C-5CDA-0055-CFBA-9E2B60DB4F9E}"/>
              </a:ext>
            </a:extLst>
          </p:cNvPr>
          <p:cNvSpPr txBox="1"/>
          <p:nvPr/>
        </p:nvSpPr>
        <p:spPr>
          <a:xfrm>
            <a:off x="6775335" y="573093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Rg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1282F315-F956-FD65-97AB-20577368BF12}"/>
              </a:ext>
            </a:extLst>
          </p:cNvPr>
          <p:cNvSpPr txBox="1"/>
          <p:nvPr/>
        </p:nvSpPr>
        <p:spPr>
          <a:xfrm>
            <a:off x="6752518" y="60093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2353473-F8F1-8820-C292-04ECAB3BD220}"/>
              </a:ext>
            </a:extLst>
          </p:cNvPr>
          <p:cNvSpPr txBox="1"/>
          <p:nvPr/>
        </p:nvSpPr>
        <p:spPr>
          <a:xfrm>
            <a:off x="6649841" y="401409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copper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9362A748-C73A-CD54-E014-F2304D00209E}"/>
              </a:ext>
            </a:extLst>
          </p:cNvPr>
          <p:cNvSpPr txBox="1"/>
          <p:nvPr/>
        </p:nvSpPr>
        <p:spPr>
          <a:xfrm>
            <a:off x="6656071" y="463905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silver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36EEDA6E-A0EA-8D84-822D-3E84A1314CA2}"/>
              </a:ext>
            </a:extLst>
          </p:cNvPr>
          <p:cNvSpPr txBox="1"/>
          <p:nvPr/>
        </p:nvSpPr>
        <p:spPr>
          <a:xfrm>
            <a:off x="6640194" y="593412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roentgenium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8FE10537-0725-F283-00EE-A2214809D406}"/>
              </a:ext>
            </a:extLst>
          </p:cNvPr>
          <p:cNvSpPr txBox="1"/>
          <p:nvPr/>
        </p:nvSpPr>
        <p:spPr>
          <a:xfrm>
            <a:off x="7408959" y="36549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F089D974-03DB-161F-34D6-E949E062B665}"/>
              </a:ext>
            </a:extLst>
          </p:cNvPr>
          <p:cNvSpPr txBox="1"/>
          <p:nvPr/>
        </p:nvSpPr>
        <p:spPr>
          <a:xfrm>
            <a:off x="7390148" y="381243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Zn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3A1B9BDB-4376-27E8-C078-1C2130F43B99}"/>
              </a:ext>
            </a:extLst>
          </p:cNvPr>
          <p:cNvSpPr txBox="1"/>
          <p:nvPr/>
        </p:nvSpPr>
        <p:spPr>
          <a:xfrm>
            <a:off x="7418385" y="40908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A3E204F2-B697-D52F-5FFA-B2F178F43AE7}"/>
              </a:ext>
            </a:extLst>
          </p:cNvPr>
          <p:cNvSpPr txBox="1"/>
          <p:nvPr/>
        </p:nvSpPr>
        <p:spPr>
          <a:xfrm>
            <a:off x="7352688" y="42918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43E0AA31-B278-0CB3-1FF7-C178217A6AEE}"/>
              </a:ext>
            </a:extLst>
          </p:cNvPr>
          <p:cNvSpPr txBox="1"/>
          <p:nvPr/>
        </p:nvSpPr>
        <p:spPr>
          <a:xfrm>
            <a:off x="7396574" y="44492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Cd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3AEB42B4-482D-7B9F-AF65-87DD5EF8A59C}"/>
              </a:ext>
            </a:extLst>
          </p:cNvPr>
          <p:cNvSpPr txBox="1"/>
          <p:nvPr/>
        </p:nvSpPr>
        <p:spPr>
          <a:xfrm>
            <a:off x="7428447" y="47277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872F9E56-158A-3B82-7065-7731CA307FBC}"/>
              </a:ext>
            </a:extLst>
          </p:cNvPr>
          <p:cNvSpPr txBox="1"/>
          <p:nvPr/>
        </p:nvSpPr>
        <p:spPr>
          <a:xfrm>
            <a:off x="7375033" y="493026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201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99C919A7-BD36-F372-2490-81BC7A951B17}"/>
              </a:ext>
            </a:extLst>
          </p:cNvPr>
          <p:cNvSpPr txBox="1"/>
          <p:nvPr/>
        </p:nvSpPr>
        <p:spPr>
          <a:xfrm>
            <a:off x="7371517" y="508772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Hg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EDE45436-36E4-3304-D4E1-B97C4832137C}"/>
              </a:ext>
            </a:extLst>
          </p:cNvPr>
          <p:cNvSpPr txBox="1"/>
          <p:nvPr/>
        </p:nvSpPr>
        <p:spPr>
          <a:xfrm>
            <a:off x="7296824" y="528188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mercury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6450A70E-21AF-4409-E370-982AAA157C39}"/>
              </a:ext>
            </a:extLst>
          </p:cNvPr>
          <p:cNvSpPr txBox="1"/>
          <p:nvPr/>
        </p:nvSpPr>
        <p:spPr>
          <a:xfrm>
            <a:off x="7405076" y="536612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96C32776-C67D-5273-C12F-3B7718A3E4FF}"/>
              </a:ext>
            </a:extLst>
          </p:cNvPr>
          <p:cNvSpPr txBox="1"/>
          <p:nvPr/>
        </p:nvSpPr>
        <p:spPr>
          <a:xfrm>
            <a:off x="7313254" y="558258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[285]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AE3F0FF-EFF7-0CC4-AB71-7BE57966CAD8}"/>
              </a:ext>
            </a:extLst>
          </p:cNvPr>
          <p:cNvSpPr txBox="1"/>
          <p:nvPr/>
        </p:nvSpPr>
        <p:spPr>
          <a:xfrm>
            <a:off x="7392425" y="5734730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Cn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094E12D-5BC8-34C0-F9F2-109A88999E23}"/>
              </a:ext>
            </a:extLst>
          </p:cNvPr>
          <p:cNvSpPr txBox="1"/>
          <p:nvPr/>
        </p:nvSpPr>
        <p:spPr>
          <a:xfrm>
            <a:off x="7369608" y="60131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444BB21-A179-1101-4298-9FAEA939EA2C}"/>
              </a:ext>
            </a:extLst>
          </p:cNvPr>
          <p:cNvSpPr txBox="1"/>
          <p:nvPr/>
        </p:nvSpPr>
        <p:spPr>
          <a:xfrm>
            <a:off x="7266931" y="400910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zinc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628C64F4-90E1-1BC6-D7E3-DCEA7D3993ED}"/>
              </a:ext>
            </a:extLst>
          </p:cNvPr>
          <p:cNvSpPr txBox="1"/>
          <p:nvPr/>
        </p:nvSpPr>
        <p:spPr>
          <a:xfrm>
            <a:off x="7273161" y="464284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cadmium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87E7D44D-1E46-B029-60E9-EAAD633CC141}"/>
              </a:ext>
            </a:extLst>
          </p:cNvPr>
          <p:cNvSpPr txBox="1"/>
          <p:nvPr/>
        </p:nvSpPr>
        <p:spPr>
          <a:xfrm>
            <a:off x="7257284" y="5937921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copernicium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A03D14-6997-BD27-EFC9-D4D9DC59AFD6}"/>
              </a:ext>
            </a:extLst>
          </p:cNvPr>
          <p:cNvSpPr txBox="1"/>
          <p:nvPr/>
        </p:nvSpPr>
        <p:spPr>
          <a:xfrm>
            <a:off x="7996576" y="3653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70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1348080-72CB-A15C-1FEC-F9828B7E31CC}"/>
              </a:ext>
            </a:extLst>
          </p:cNvPr>
          <p:cNvSpPr txBox="1"/>
          <p:nvPr/>
        </p:nvSpPr>
        <p:spPr>
          <a:xfrm>
            <a:off x="7977765" y="3810974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Ga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50E3DADF-F00F-FFAC-36CF-80BCB631E7D4}"/>
              </a:ext>
            </a:extLst>
          </p:cNvPr>
          <p:cNvSpPr txBox="1"/>
          <p:nvPr/>
        </p:nvSpPr>
        <p:spPr>
          <a:xfrm>
            <a:off x="8006002" y="40893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BE6410D0-B1B9-2DB7-4215-42621AA6E4C0}"/>
              </a:ext>
            </a:extLst>
          </p:cNvPr>
          <p:cNvSpPr txBox="1"/>
          <p:nvPr/>
        </p:nvSpPr>
        <p:spPr>
          <a:xfrm>
            <a:off x="7940305" y="429037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115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1949CBA2-1100-5EEB-33AC-7307EB0AFD68}"/>
              </a:ext>
            </a:extLst>
          </p:cNvPr>
          <p:cNvSpPr txBox="1"/>
          <p:nvPr/>
        </p:nvSpPr>
        <p:spPr>
          <a:xfrm>
            <a:off x="7984191" y="4447835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In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59E6D8CC-E2E1-E9E6-8D19-CAD585E85A41}"/>
              </a:ext>
            </a:extLst>
          </p:cNvPr>
          <p:cNvSpPr txBox="1"/>
          <p:nvPr/>
        </p:nvSpPr>
        <p:spPr>
          <a:xfrm>
            <a:off x="8016064" y="472623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49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988A3B62-223F-11A3-0733-378BF9CD7FF5}"/>
              </a:ext>
            </a:extLst>
          </p:cNvPr>
          <p:cNvSpPr txBox="1"/>
          <p:nvPr/>
        </p:nvSpPr>
        <p:spPr>
          <a:xfrm>
            <a:off x="7949462" y="49331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204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7D8AF028-B34D-4FB3-6BCE-164CE35012D4}"/>
              </a:ext>
            </a:extLst>
          </p:cNvPr>
          <p:cNvSpPr txBox="1"/>
          <p:nvPr/>
        </p:nvSpPr>
        <p:spPr>
          <a:xfrm>
            <a:off x="7998698" y="5086264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Tl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5710F932-B55F-656A-DDE9-261038782AB3}"/>
              </a:ext>
            </a:extLst>
          </p:cNvPr>
          <p:cNvSpPr txBox="1"/>
          <p:nvPr/>
        </p:nvSpPr>
        <p:spPr>
          <a:xfrm>
            <a:off x="7884441" y="52804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thallium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943C1497-BF34-C1AB-79DE-0A56F7261F3E}"/>
              </a:ext>
            </a:extLst>
          </p:cNvPr>
          <p:cNvSpPr txBox="1"/>
          <p:nvPr/>
        </p:nvSpPr>
        <p:spPr>
          <a:xfrm>
            <a:off x="7997089" y="536906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81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8541C68-3B4B-3740-75AB-CF06B3AD4377}"/>
              </a:ext>
            </a:extLst>
          </p:cNvPr>
          <p:cNvSpPr txBox="1"/>
          <p:nvPr/>
        </p:nvSpPr>
        <p:spPr>
          <a:xfrm>
            <a:off x="7900871" y="55811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[286]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B9C451A6-2F7D-0ACC-B042-B1A9E02DAB68}"/>
              </a:ext>
            </a:extLst>
          </p:cNvPr>
          <p:cNvSpPr txBox="1"/>
          <p:nvPr/>
        </p:nvSpPr>
        <p:spPr>
          <a:xfrm>
            <a:off x="7980042" y="5733267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Nh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8F2FB280-AD6B-8F0B-6818-CC0B2EBFEF95}"/>
              </a:ext>
            </a:extLst>
          </p:cNvPr>
          <p:cNvSpPr txBox="1"/>
          <p:nvPr/>
        </p:nvSpPr>
        <p:spPr>
          <a:xfrm>
            <a:off x="7957225" y="601166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113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2C985972-8B60-A6FB-7C67-A5F4C5743812}"/>
              </a:ext>
            </a:extLst>
          </p:cNvPr>
          <p:cNvSpPr txBox="1"/>
          <p:nvPr/>
        </p:nvSpPr>
        <p:spPr>
          <a:xfrm>
            <a:off x="7854548" y="400763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gallium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3F4FF07B-46CA-E61F-327E-591D02D57CB1}"/>
              </a:ext>
            </a:extLst>
          </p:cNvPr>
          <p:cNvSpPr txBox="1"/>
          <p:nvPr/>
        </p:nvSpPr>
        <p:spPr>
          <a:xfrm>
            <a:off x="7860778" y="464138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indium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8B63FC11-DAA1-DA3F-A1F0-04128BB5B683}"/>
              </a:ext>
            </a:extLst>
          </p:cNvPr>
          <p:cNvSpPr txBox="1"/>
          <p:nvPr/>
        </p:nvSpPr>
        <p:spPr>
          <a:xfrm>
            <a:off x="7836109" y="593645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nihonium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C3681BBD-3BD0-7BB1-F863-B3910645A5C1}"/>
              </a:ext>
            </a:extLst>
          </p:cNvPr>
          <p:cNvSpPr txBox="1"/>
          <p:nvPr/>
        </p:nvSpPr>
        <p:spPr>
          <a:xfrm>
            <a:off x="7986321" y="238155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95E3FE77-678C-20D7-2A87-E751ED244081}"/>
              </a:ext>
            </a:extLst>
          </p:cNvPr>
          <p:cNvSpPr txBox="1"/>
          <p:nvPr/>
        </p:nvSpPr>
        <p:spPr>
          <a:xfrm>
            <a:off x="8015866" y="253901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30B08025-AAA3-97DD-C734-BBF7E7C3CA3A}"/>
              </a:ext>
            </a:extLst>
          </p:cNvPr>
          <p:cNvSpPr txBox="1"/>
          <p:nvPr/>
        </p:nvSpPr>
        <p:spPr>
          <a:xfrm>
            <a:off x="8026519" y="281742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1E08E403-53D0-F1B4-019E-789CD5A1841C}"/>
              </a:ext>
            </a:extLst>
          </p:cNvPr>
          <p:cNvSpPr txBox="1"/>
          <p:nvPr/>
        </p:nvSpPr>
        <p:spPr>
          <a:xfrm>
            <a:off x="7991594" y="301841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09C25FD8-F53D-8B83-7312-2F582CFFF0CF}"/>
              </a:ext>
            </a:extLst>
          </p:cNvPr>
          <p:cNvSpPr txBox="1"/>
          <p:nvPr/>
        </p:nvSpPr>
        <p:spPr>
          <a:xfrm>
            <a:off x="7982728" y="3175879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Al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8D0EBD73-E29B-C361-3526-D68F0298A049}"/>
              </a:ext>
            </a:extLst>
          </p:cNvPr>
          <p:cNvSpPr txBox="1"/>
          <p:nvPr/>
        </p:nvSpPr>
        <p:spPr>
          <a:xfrm>
            <a:off x="8005809" y="345428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CD315A35-84C1-9AD9-6DD7-28991C2EB5DC}"/>
              </a:ext>
            </a:extLst>
          </p:cNvPr>
          <p:cNvSpPr txBox="1"/>
          <p:nvPr/>
        </p:nvSpPr>
        <p:spPr>
          <a:xfrm>
            <a:off x="7844293" y="273568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boron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9B9846D7-D310-0B4B-A916-56230BCB1FD2}"/>
              </a:ext>
            </a:extLst>
          </p:cNvPr>
          <p:cNvSpPr txBox="1"/>
          <p:nvPr/>
        </p:nvSpPr>
        <p:spPr>
          <a:xfrm>
            <a:off x="7850523" y="336942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aluminium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0ED135F-B5BF-D006-B831-ED6293EDBCAC}"/>
              </a:ext>
            </a:extLst>
          </p:cNvPr>
          <p:cNvSpPr txBox="1"/>
          <p:nvPr/>
        </p:nvSpPr>
        <p:spPr>
          <a:xfrm>
            <a:off x="8606179" y="365798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0876112-1607-5C88-5379-2EBE5613DE0D}"/>
              </a:ext>
            </a:extLst>
          </p:cNvPr>
          <p:cNvSpPr txBox="1"/>
          <p:nvPr/>
        </p:nvSpPr>
        <p:spPr>
          <a:xfrm>
            <a:off x="8587368" y="3815450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Ge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BCAC6E4E-1D31-C0BB-E51C-CB88CDFA2EEC}"/>
              </a:ext>
            </a:extLst>
          </p:cNvPr>
          <p:cNvSpPr txBox="1"/>
          <p:nvPr/>
        </p:nvSpPr>
        <p:spPr>
          <a:xfrm>
            <a:off x="8615605" y="409385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658CC517-A9DE-64C2-18EF-F0FAD290A4B7}"/>
              </a:ext>
            </a:extLst>
          </p:cNvPr>
          <p:cNvSpPr txBox="1"/>
          <p:nvPr/>
        </p:nvSpPr>
        <p:spPr>
          <a:xfrm>
            <a:off x="8549908" y="429484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119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7CD62FA6-F9DB-946F-14EC-A8AB66E36E2D}"/>
              </a:ext>
            </a:extLst>
          </p:cNvPr>
          <p:cNvSpPr txBox="1"/>
          <p:nvPr/>
        </p:nvSpPr>
        <p:spPr>
          <a:xfrm>
            <a:off x="8593794" y="445231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Sn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CC82F2A9-D75E-256F-F319-F2127459363C}"/>
              </a:ext>
            </a:extLst>
          </p:cNvPr>
          <p:cNvSpPr txBox="1"/>
          <p:nvPr/>
        </p:nvSpPr>
        <p:spPr>
          <a:xfrm>
            <a:off x="8625667" y="47307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50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1FF22CA4-95AE-6BF8-6B15-86646B5D8EC5}"/>
              </a:ext>
            </a:extLst>
          </p:cNvPr>
          <p:cNvSpPr txBox="1"/>
          <p:nvPr/>
        </p:nvSpPr>
        <p:spPr>
          <a:xfrm>
            <a:off x="8559065" y="493767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207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684431-48F0-506A-FA24-33F76668DC40}"/>
              </a:ext>
            </a:extLst>
          </p:cNvPr>
          <p:cNvSpPr txBox="1"/>
          <p:nvPr/>
        </p:nvSpPr>
        <p:spPr>
          <a:xfrm>
            <a:off x="8567957" y="509074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Pb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5B19959-1225-094B-28C0-32E26D954AAE}"/>
              </a:ext>
            </a:extLst>
          </p:cNvPr>
          <p:cNvSpPr txBox="1"/>
          <p:nvPr/>
        </p:nvSpPr>
        <p:spPr>
          <a:xfrm>
            <a:off x="8494044" y="528489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lead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9939CEC2-01B7-1B6A-20F6-393E650D7B1D}"/>
              </a:ext>
            </a:extLst>
          </p:cNvPr>
          <p:cNvSpPr txBox="1"/>
          <p:nvPr/>
        </p:nvSpPr>
        <p:spPr>
          <a:xfrm>
            <a:off x="8606692" y="53735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82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F34755FB-16ED-0D18-BC33-FE3229CA156A}"/>
              </a:ext>
            </a:extLst>
          </p:cNvPr>
          <p:cNvSpPr txBox="1"/>
          <p:nvPr/>
        </p:nvSpPr>
        <p:spPr>
          <a:xfrm>
            <a:off x="8510474" y="558559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4AF040D3-7ED8-1971-4A1E-9D12F3F6BD44}"/>
              </a:ext>
            </a:extLst>
          </p:cNvPr>
          <p:cNvSpPr txBox="1"/>
          <p:nvPr/>
        </p:nvSpPr>
        <p:spPr>
          <a:xfrm>
            <a:off x="8589645" y="5737743"/>
            <a:ext cx="339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Fl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6E946DFF-08FB-9574-D1B7-A5F29123E578}"/>
              </a:ext>
            </a:extLst>
          </p:cNvPr>
          <p:cNvSpPr txBox="1"/>
          <p:nvPr/>
        </p:nvSpPr>
        <p:spPr>
          <a:xfrm>
            <a:off x="8566828" y="601614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B1642268-D011-5FC2-6A01-8B39E4488157}"/>
              </a:ext>
            </a:extLst>
          </p:cNvPr>
          <p:cNvSpPr txBox="1"/>
          <p:nvPr/>
        </p:nvSpPr>
        <p:spPr>
          <a:xfrm>
            <a:off x="8464151" y="401211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germanium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C83FD377-46AD-8DB6-7F27-9839CC812256}"/>
              </a:ext>
            </a:extLst>
          </p:cNvPr>
          <p:cNvSpPr txBox="1"/>
          <p:nvPr/>
        </p:nvSpPr>
        <p:spPr>
          <a:xfrm>
            <a:off x="8470381" y="464586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tin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01898D4E-C957-954D-3D42-FBB6AA2D2748}"/>
              </a:ext>
            </a:extLst>
          </p:cNvPr>
          <p:cNvSpPr txBox="1"/>
          <p:nvPr/>
        </p:nvSpPr>
        <p:spPr>
          <a:xfrm>
            <a:off x="8445712" y="594093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flerovium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0F13AB6C-9B35-C0EB-5B72-51FC7203A79F}"/>
              </a:ext>
            </a:extLst>
          </p:cNvPr>
          <p:cNvSpPr txBox="1"/>
          <p:nvPr/>
        </p:nvSpPr>
        <p:spPr>
          <a:xfrm>
            <a:off x="8595924" y="23860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36B9C26B-0879-C18C-F0F0-46475EEFD510}"/>
              </a:ext>
            </a:extLst>
          </p:cNvPr>
          <p:cNvSpPr txBox="1"/>
          <p:nvPr/>
        </p:nvSpPr>
        <p:spPr>
          <a:xfrm>
            <a:off x="8625469" y="2543494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14562CF-A543-52D8-5CD3-90B5D83C1704}"/>
              </a:ext>
            </a:extLst>
          </p:cNvPr>
          <p:cNvSpPr txBox="1"/>
          <p:nvPr/>
        </p:nvSpPr>
        <p:spPr>
          <a:xfrm>
            <a:off x="8636122" y="282189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7B0A2444-A14C-492F-290C-31675637A576}"/>
              </a:ext>
            </a:extLst>
          </p:cNvPr>
          <p:cNvSpPr txBox="1"/>
          <p:nvPr/>
        </p:nvSpPr>
        <p:spPr>
          <a:xfrm>
            <a:off x="8601197" y="30228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83A28770-FF18-1985-92D0-D0C3638F8E9C}"/>
              </a:ext>
            </a:extLst>
          </p:cNvPr>
          <p:cNvSpPr txBox="1"/>
          <p:nvPr/>
        </p:nvSpPr>
        <p:spPr>
          <a:xfrm>
            <a:off x="8592331" y="3180355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Si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1A895CA-50AC-6E99-D335-E1F74E573EC5}"/>
              </a:ext>
            </a:extLst>
          </p:cNvPr>
          <p:cNvSpPr txBox="1"/>
          <p:nvPr/>
        </p:nvSpPr>
        <p:spPr>
          <a:xfrm>
            <a:off x="8615412" y="345875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D64EA116-D728-85D5-2233-DBE7D260B49B}"/>
              </a:ext>
            </a:extLst>
          </p:cNvPr>
          <p:cNvSpPr txBox="1"/>
          <p:nvPr/>
        </p:nvSpPr>
        <p:spPr>
          <a:xfrm>
            <a:off x="8453896" y="27401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carbon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C2CBFA0D-5B99-0866-916F-36C2D6D9E240}"/>
              </a:ext>
            </a:extLst>
          </p:cNvPr>
          <p:cNvSpPr txBox="1"/>
          <p:nvPr/>
        </p:nvSpPr>
        <p:spPr>
          <a:xfrm>
            <a:off x="8460126" y="337390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silicon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FD660E4B-6D59-BA82-E5C3-643154817B35}"/>
              </a:ext>
            </a:extLst>
          </p:cNvPr>
          <p:cNvSpPr txBox="1"/>
          <p:nvPr/>
        </p:nvSpPr>
        <p:spPr>
          <a:xfrm>
            <a:off x="9202346" y="365574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BFD5FFE4-735C-3F96-0AAC-9F7D32FB6639}"/>
              </a:ext>
            </a:extLst>
          </p:cNvPr>
          <p:cNvSpPr txBox="1"/>
          <p:nvPr/>
        </p:nvSpPr>
        <p:spPr>
          <a:xfrm>
            <a:off x="9183535" y="381320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As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8D9A06CD-EF3D-C9C0-FFA2-4E1060A4A969}"/>
              </a:ext>
            </a:extLst>
          </p:cNvPr>
          <p:cNvSpPr txBox="1"/>
          <p:nvPr/>
        </p:nvSpPr>
        <p:spPr>
          <a:xfrm>
            <a:off x="9211772" y="409160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33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96401EED-243D-362A-D333-09AA9C152478}"/>
              </a:ext>
            </a:extLst>
          </p:cNvPr>
          <p:cNvSpPr txBox="1"/>
          <p:nvPr/>
        </p:nvSpPr>
        <p:spPr>
          <a:xfrm>
            <a:off x="9146075" y="429260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122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56FE0715-4D81-C112-E70E-48EAE4BA75ED}"/>
              </a:ext>
            </a:extLst>
          </p:cNvPr>
          <p:cNvSpPr txBox="1"/>
          <p:nvPr/>
        </p:nvSpPr>
        <p:spPr>
          <a:xfrm>
            <a:off x="9189961" y="4450065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Sb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BB17FEBE-246A-C98B-4445-5B8316472F59}"/>
              </a:ext>
            </a:extLst>
          </p:cNvPr>
          <p:cNvSpPr txBox="1"/>
          <p:nvPr/>
        </p:nvSpPr>
        <p:spPr>
          <a:xfrm>
            <a:off x="9221834" y="472846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1CBAC308-81EF-DCDD-D88F-0FF01C89A124}"/>
              </a:ext>
            </a:extLst>
          </p:cNvPr>
          <p:cNvSpPr txBox="1"/>
          <p:nvPr/>
        </p:nvSpPr>
        <p:spPr>
          <a:xfrm>
            <a:off x="9155232" y="49354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209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BC354708-6C5B-A7A6-B2D0-9572838D1281}"/>
              </a:ext>
            </a:extLst>
          </p:cNvPr>
          <p:cNvSpPr txBox="1"/>
          <p:nvPr/>
        </p:nvSpPr>
        <p:spPr>
          <a:xfrm>
            <a:off x="9197856" y="5088494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Bi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B8B0E9A7-F23A-38E1-C241-59E9C1D9F660}"/>
              </a:ext>
            </a:extLst>
          </p:cNvPr>
          <p:cNvSpPr txBox="1"/>
          <p:nvPr/>
        </p:nvSpPr>
        <p:spPr>
          <a:xfrm>
            <a:off x="9090211" y="528264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bismuth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2DC064B8-57AA-8797-4E23-FFB43E2C66E1}"/>
              </a:ext>
            </a:extLst>
          </p:cNvPr>
          <p:cNvSpPr txBox="1"/>
          <p:nvPr/>
        </p:nvSpPr>
        <p:spPr>
          <a:xfrm>
            <a:off x="9202859" y="53712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83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0C9F457C-1157-B6AB-B81B-9F97CBFA7380}"/>
              </a:ext>
            </a:extLst>
          </p:cNvPr>
          <p:cNvSpPr txBox="1"/>
          <p:nvPr/>
        </p:nvSpPr>
        <p:spPr>
          <a:xfrm>
            <a:off x="9106641" y="558335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EECD0F22-34B9-9A4F-AC8A-EAF62CF71E9C}"/>
              </a:ext>
            </a:extLst>
          </p:cNvPr>
          <p:cNvSpPr txBox="1"/>
          <p:nvPr/>
        </p:nvSpPr>
        <p:spPr>
          <a:xfrm>
            <a:off x="9185812" y="5735497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Mc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13DD1D5B-B15E-C60B-1685-1620E2B96973}"/>
              </a:ext>
            </a:extLst>
          </p:cNvPr>
          <p:cNvSpPr txBox="1"/>
          <p:nvPr/>
        </p:nvSpPr>
        <p:spPr>
          <a:xfrm>
            <a:off x="9162995" y="601389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699B4A66-6B98-8F58-849C-E4784C948FA0}"/>
              </a:ext>
            </a:extLst>
          </p:cNvPr>
          <p:cNvSpPr txBox="1"/>
          <p:nvPr/>
        </p:nvSpPr>
        <p:spPr>
          <a:xfrm>
            <a:off x="9060318" y="400986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arsenic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C2470A3B-8E3C-AFE7-DC97-F4A07ADFA4C6}"/>
              </a:ext>
            </a:extLst>
          </p:cNvPr>
          <p:cNvSpPr txBox="1"/>
          <p:nvPr/>
        </p:nvSpPr>
        <p:spPr>
          <a:xfrm>
            <a:off x="9066548" y="464361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antimony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C07405CC-7361-E874-41EE-645D4EEB1F9C}"/>
              </a:ext>
            </a:extLst>
          </p:cNvPr>
          <p:cNvSpPr txBox="1"/>
          <p:nvPr/>
        </p:nvSpPr>
        <p:spPr>
          <a:xfrm>
            <a:off x="9013527" y="593868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moscovium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F0B15C36-4612-47FC-D8E7-76CB8779DCFE}"/>
              </a:ext>
            </a:extLst>
          </p:cNvPr>
          <p:cNvSpPr txBox="1"/>
          <p:nvPr/>
        </p:nvSpPr>
        <p:spPr>
          <a:xfrm>
            <a:off x="9192091" y="238378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95C12EF6-5AB7-415E-B86D-31ECFFD5DCA7}"/>
              </a:ext>
            </a:extLst>
          </p:cNvPr>
          <p:cNvSpPr txBox="1"/>
          <p:nvPr/>
        </p:nvSpPr>
        <p:spPr>
          <a:xfrm>
            <a:off x="9221636" y="2541248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0ED1A812-712C-B25E-7937-866840112F9F}"/>
              </a:ext>
            </a:extLst>
          </p:cNvPr>
          <p:cNvSpPr txBox="1"/>
          <p:nvPr/>
        </p:nvSpPr>
        <p:spPr>
          <a:xfrm>
            <a:off x="9232289" y="281965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22F7B405-B3CB-CF4E-5A42-94FE0C8876D1}"/>
              </a:ext>
            </a:extLst>
          </p:cNvPr>
          <p:cNvSpPr txBox="1"/>
          <p:nvPr/>
        </p:nvSpPr>
        <p:spPr>
          <a:xfrm>
            <a:off x="9201112" y="302064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5C29C1BC-C325-2564-050F-C391A22B82BD}"/>
              </a:ext>
            </a:extLst>
          </p:cNvPr>
          <p:cNvSpPr txBox="1"/>
          <p:nvPr/>
        </p:nvSpPr>
        <p:spPr>
          <a:xfrm>
            <a:off x="9237220" y="317810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64FF2AD2-7544-4B73-0E7C-CB8CB015A086}"/>
              </a:ext>
            </a:extLst>
          </p:cNvPr>
          <p:cNvSpPr txBox="1"/>
          <p:nvPr/>
        </p:nvSpPr>
        <p:spPr>
          <a:xfrm>
            <a:off x="9211579" y="3456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15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BB80029A-57B9-BFA2-45F4-2C3FA1734952}"/>
              </a:ext>
            </a:extLst>
          </p:cNvPr>
          <p:cNvSpPr txBox="1"/>
          <p:nvPr/>
        </p:nvSpPr>
        <p:spPr>
          <a:xfrm>
            <a:off x="9050063" y="273791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nitrogen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F6F6D563-20DA-CEAF-7684-41AF03BC5674}"/>
              </a:ext>
            </a:extLst>
          </p:cNvPr>
          <p:cNvSpPr txBox="1"/>
          <p:nvPr/>
        </p:nvSpPr>
        <p:spPr>
          <a:xfrm>
            <a:off x="9052545" y="337165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phosphorus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E4E02A9-7C35-1D92-2DC5-005E2B958113}"/>
              </a:ext>
            </a:extLst>
          </p:cNvPr>
          <p:cNvSpPr txBox="1"/>
          <p:nvPr/>
        </p:nvSpPr>
        <p:spPr>
          <a:xfrm>
            <a:off x="9801311" y="36522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54444579-9DF1-B5E1-471C-EA0D9A9915A1}"/>
              </a:ext>
            </a:extLst>
          </p:cNvPr>
          <p:cNvSpPr txBox="1"/>
          <p:nvPr/>
        </p:nvSpPr>
        <p:spPr>
          <a:xfrm>
            <a:off x="9782500" y="380966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BA827960-6497-26AF-0D39-6785155A80EB}"/>
              </a:ext>
            </a:extLst>
          </p:cNvPr>
          <p:cNvSpPr txBox="1"/>
          <p:nvPr/>
        </p:nvSpPr>
        <p:spPr>
          <a:xfrm>
            <a:off x="9810737" y="408806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34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5223A3C9-E7A9-DCC8-8770-B011C41A94B5}"/>
              </a:ext>
            </a:extLst>
          </p:cNvPr>
          <p:cNvSpPr txBox="1"/>
          <p:nvPr/>
        </p:nvSpPr>
        <p:spPr>
          <a:xfrm>
            <a:off x="9745040" y="428906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128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1D91AACB-85E4-7D74-8AE7-EDCB4A21CAA6}"/>
              </a:ext>
            </a:extLst>
          </p:cNvPr>
          <p:cNvSpPr txBox="1"/>
          <p:nvPr/>
        </p:nvSpPr>
        <p:spPr>
          <a:xfrm>
            <a:off x="9788926" y="4446524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Te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495987B9-153E-39ED-74FD-1A85F1E8F0A0}"/>
              </a:ext>
            </a:extLst>
          </p:cNvPr>
          <p:cNvSpPr txBox="1"/>
          <p:nvPr/>
        </p:nvSpPr>
        <p:spPr>
          <a:xfrm>
            <a:off x="9820799" y="47249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F95B5E26-2530-7D7B-A34D-C5E091E0F61E}"/>
              </a:ext>
            </a:extLst>
          </p:cNvPr>
          <p:cNvSpPr txBox="1"/>
          <p:nvPr/>
        </p:nvSpPr>
        <p:spPr>
          <a:xfrm>
            <a:off x="9688592" y="49318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[209]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EA00560-5DC4-9B5C-0C83-7904D11AF973}"/>
              </a:ext>
            </a:extLst>
          </p:cNvPr>
          <p:cNvSpPr txBox="1"/>
          <p:nvPr/>
        </p:nvSpPr>
        <p:spPr>
          <a:xfrm>
            <a:off x="9796821" y="5084953"/>
            <a:ext cx="407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Po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1F247266-C373-149D-208A-620028824B5D}"/>
              </a:ext>
            </a:extLst>
          </p:cNvPr>
          <p:cNvSpPr txBox="1"/>
          <p:nvPr/>
        </p:nvSpPr>
        <p:spPr>
          <a:xfrm>
            <a:off x="9680976" y="527910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polonium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49D53829-0CC6-3FB8-8E65-AEDC228BBE7E}"/>
              </a:ext>
            </a:extLst>
          </p:cNvPr>
          <p:cNvSpPr txBox="1"/>
          <p:nvPr/>
        </p:nvSpPr>
        <p:spPr>
          <a:xfrm>
            <a:off x="9801824" y="53677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4F2D5A5A-D313-FDA7-A118-7FD8ED73F8D3}"/>
              </a:ext>
            </a:extLst>
          </p:cNvPr>
          <p:cNvSpPr txBox="1"/>
          <p:nvPr/>
        </p:nvSpPr>
        <p:spPr>
          <a:xfrm>
            <a:off x="9705606" y="5579809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[293]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A0768776-CD71-B299-3305-126ACE8F1407}"/>
              </a:ext>
            </a:extLst>
          </p:cNvPr>
          <p:cNvSpPr txBox="1"/>
          <p:nvPr/>
        </p:nvSpPr>
        <p:spPr>
          <a:xfrm>
            <a:off x="9784777" y="5731956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Lv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A725293D-0444-2EA4-9F0C-E78B6BFB26CD}"/>
              </a:ext>
            </a:extLst>
          </p:cNvPr>
          <p:cNvSpPr txBox="1"/>
          <p:nvPr/>
        </p:nvSpPr>
        <p:spPr>
          <a:xfrm>
            <a:off x="9761960" y="601035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116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0A357A46-28C0-16A9-1F30-2AEA76003C86}"/>
              </a:ext>
            </a:extLst>
          </p:cNvPr>
          <p:cNvSpPr txBox="1"/>
          <p:nvPr/>
        </p:nvSpPr>
        <p:spPr>
          <a:xfrm>
            <a:off x="9659283" y="4006326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selenium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02DB6C0E-33EB-B6ED-6234-BB14210485FC}"/>
              </a:ext>
            </a:extLst>
          </p:cNvPr>
          <p:cNvSpPr txBox="1"/>
          <p:nvPr/>
        </p:nvSpPr>
        <p:spPr>
          <a:xfrm>
            <a:off x="9665513" y="464007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tellurium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9102318C-7CBF-8B65-F229-259BDC07A3AE}"/>
              </a:ext>
            </a:extLst>
          </p:cNvPr>
          <p:cNvSpPr txBox="1"/>
          <p:nvPr/>
        </p:nvSpPr>
        <p:spPr>
          <a:xfrm>
            <a:off x="9612492" y="5935147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livermorium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8EBEF8F-05C3-F28C-1BB8-D10AE24AFD94}"/>
              </a:ext>
            </a:extLst>
          </p:cNvPr>
          <p:cNvSpPr txBox="1"/>
          <p:nvPr/>
        </p:nvSpPr>
        <p:spPr>
          <a:xfrm>
            <a:off x="9791056" y="238024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380CC06B-C27C-FF91-AFEC-6DDCDBF5F718}"/>
              </a:ext>
            </a:extLst>
          </p:cNvPr>
          <p:cNvSpPr txBox="1"/>
          <p:nvPr/>
        </p:nvSpPr>
        <p:spPr>
          <a:xfrm>
            <a:off x="9820601" y="2537707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A9A0D906-A3D6-2531-01E0-85679DB167F0}"/>
              </a:ext>
            </a:extLst>
          </p:cNvPr>
          <p:cNvSpPr txBox="1"/>
          <p:nvPr/>
        </p:nvSpPr>
        <p:spPr>
          <a:xfrm>
            <a:off x="9831254" y="281610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BFB0AC46-8484-5FD9-B2BE-F90B03B31D85}"/>
              </a:ext>
            </a:extLst>
          </p:cNvPr>
          <p:cNvSpPr txBox="1"/>
          <p:nvPr/>
        </p:nvSpPr>
        <p:spPr>
          <a:xfrm>
            <a:off x="9800077" y="30171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A9F40B2B-CB5A-0033-6DD1-BD8EAE4AC5E8}"/>
              </a:ext>
            </a:extLst>
          </p:cNvPr>
          <p:cNvSpPr txBox="1"/>
          <p:nvPr/>
        </p:nvSpPr>
        <p:spPr>
          <a:xfrm>
            <a:off x="9836185" y="317456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B3CFA811-858A-580D-CCDE-30208203D55C}"/>
              </a:ext>
            </a:extLst>
          </p:cNvPr>
          <p:cNvSpPr txBox="1"/>
          <p:nvPr/>
        </p:nvSpPr>
        <p:spPr>
          <a:xfrm>
            <a:off x="9775104" y="34529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2FC367DD-2204-1C1A-0463-C3C7189F3F08}"/>
              </a:ext>
            </a:extLst>
          </p:cNvPr>
          <p:cNvSpPr txBox="1"/>
          <p:nvPr/>
        </p:nvSpPr>
        <p:spPr>
          <a:xfrm>
            <a:off x="9649028" y="273437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oxygen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76152D93-3F86-D9A5-5AD3-417F51C81F9F}"/>
              </a:ext>
            </a:extLst>
          </p:cNvPr>
          <p:cNvSpPr txBox="1"/>
          <p:nvPr/>
        </p:nvSpPr>
        <p:spPr>
          <a:xfrm>
            <a:off x="9651510" y="337221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sulfur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8AD4FD76-025D-9D35-0BFB-82FFB79BF095}"/>
              </a:ext>
            </a:extLst>
          </p:cNvPr>
          <p:cNvSpPr txBox="1"/>
          <p:nvPr/>
        </p:nvSpPr>
        <p:spPr>
          <a:xfrm>
            <a:off x="10388421" y="36472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E0D7A148-7A4D-D8B2-9614-8DC185FB1636}"/>
              </a:ext>
            </a:extLst>
          </p:cNvPr>
          <p:cNvSpPr txBox="1"/>
          <p:nvPr/>
        </p:nvSpPr>
        <p:spPr>
          <a:xfrm>
            <a:off x="10369610" y="3804668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Br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3DCA0D3-51FB-E6E4-3BB2-0418DB6E4974}"/>
              </a:ext>
            </a:extLst>
          </p:cNvPr>
          <p:cNvSpPr txBox="1"/>
          <p:nvPr/>
        </p:nvSpPr>
        <p:spPr>
          <a:xfrm>
            <a:off x="10397847" y="40830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D98B3B4-702B-21C1-527F-E52794DEAB85}"/>
              </a:ext>
            </a:extLst>
          </p:cNvPr>
          <p:cNvSpPr txBox="1"/>
          <p:nvPr/>
        </p:nvSpPr>
        <p:spPr>
          <a:xfrm>
            <a:off x="10332150" y="428406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127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9FAE4219-43D0-4D01-27F9-C26108277BD6}"/>
              </a:ext>
            </a:extLst>
          </p:cNvPr>
          <p:cNvSpPr txBox="1"/>
          <p:nvPr/>
        </p:nvSpPr>
        <p:spPr>
          <a:xfrm>
            <a:off x="10464056" y="4441529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25B565CE-B965-18A0-2300-3CC9039B0692}"/>
              </a:ext>
            </a:extLst>
          </p:cNvPr>
          <p:cNvSpPr txBox="1"/>
          <p:nvPr/>
        </p:nvSpPr>
        <p:spPr>
          <a:xfrm>
            <a:off x="10407909" y="47199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53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4A136FEF-EE11-47B4-F76D-CC7A0C28359C}"/>
              </a:ext>
            </a:extLst>
          </p:cNvPr>
          <p:cNvSpPr txBox="1"/>
          <p:nvPr/>
        </p:nvSpPr>
        <p:spPr>
          <a:xfrm>
            <a:off x="10275702" y="492689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[210]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198922A6-33D3-7AFF-FE4D-5A9B87A2F855}"/>
              </a:ext>
            </a:extLst>
          </p:cNvPr>
          <p:cNvSpPr txBox="1"/>
          <p:nvPr/>
        </p:nvSpPr>
        <p:spPr>
          <a:xfrm>
            <a:off x="10383931" y="5079958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0AD0BD38-EE70-1778-3AD6-D15EC5978886}"/>
              </a:ext>
            </a:extLst>
          </p:cNvPr>
          <p:cNvSpPr txBox="1"/>
          <p:nvPr/>
        </p:nvSpPr>
        <p:spPr>
          <a:xfrm>
            <a:off x="10268086" y="527411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astatine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0BDB5E8D-AE56-9AB3-2100-A0BFA2D407FB}"/>
              </a:ext>
            </a:extLst>
          </p:cNvPr>
          <p:cNvSpPr txBox="1"/>
          <p:nvPr/>
        </p:nvSpPr>
        <p:spPr>
          <a:xfrm>
            <a:off x="10388934" y="5362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85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417D604B-1DC7-9900-8719-748B717B248F}"/>
              </a:ext>
            </a:extLst>
          </p:cNvPr>
          <p:cNvSpPr txBox="1"/>
          <p:nvPr/>
        </p:nvSpPr>
        <p:spPr>
          <a:xfrm>
            <a:off x="10292716" y="557481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3F79C016-345C-92D2-7E17-F6531007F091}"/>
              </a:ext>
            </a:extLst>
          </p:cNvPr>
          <p:cNvSpPr txBox="1"/>
          <p:nvPr/>
        </p:nvSpPr>
        <p:spPr>
          <a:xfrm>
            <a:off x="10371887" y="5726961"/>
            <a:ext cx="38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Ts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BF3D5B1F-69FE-9BBE-BBE1-40FE8564A6E8}"/>
              </a:ext>
            </a:extLst>
          </p:cNvPr>
          <p:cNvSpPr txBox="1"/>
          <p:nvPr/>
        </p:nvSpPr>
        <p:spPr>
          <a:xfrm>
            <a:off x="10349070" y="600536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117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077DC8CE-37E0-521E-E490-DADE290A5413}"/>
              </a:ext>
            </a:extLst>
          </p:cNvPr>
          <p:cNvSpPr txBox="1"/>
          <p:nvPr/>
        </p:nvSpPr>
        <p:spPr>
          <a:xfrm>
            <a:off x="10246393" y="400133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bromine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0F611E4E-DAF0-8AB0-5687-75080DD4D073}"/>
              </a:ext>
            </a:extLst>
          </p:cNvPr>
          <p:cNvSpPr txBox="1"/>
          <p:nvPr/>
        </p:nvSpPr>
        <p:spPr>
          <a:xfrm>
            <a:off x="10252623" y="463507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iodine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659060F8-E60C-9D6A-C352-C7910A4DE207}"/>
              </a:ext>
            </a:extLst>
          </p:cNvPr>
          <p:cNvSpPr txBox="1"/>
          <p:nvPr/>
        </p:nvSpPr>
        <p:spPr>
          <a:xfrm>
            <a:off x="10199602" y="5930152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tennessine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6FD7984F-63BD-46A8-B955-01A8B5429197}"/>
              </a:ext>
            </a:extLst>
          </p:cNvPr>
          <p:cNvSpPr txBox="1"/>
          <p:nvPr/>
        </p:nvSpPr>
        <p:spPr>
          <a:xfrm>
            <a:off x="10378166" y="237524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19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0D419CE0-F9A8-D548-0BC7-3F885E46BEB6}"/>
              </a:ext>
            </a:extLst>
          </p:cNvPr>
          <p:cNvSpPr txBox="1"/>
          <p:nvPr/>
        </p:nvSpPr>
        <p:spPr>
          <a:xfrm>
            <a:off x="10407711" y="253271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1655BF61-E375-AF92-F1C8-DF04A08D9BD2}"/>
              </a:ext>
            </a:extLst>
          </p:cNvPr>
          <p:cNvSpPr txBox="1"/>
          <p:nvPr/>
        </p:nvSpPr>
        <p:spPr>
          <a:xfrm>
            <a:off x="10418364" y="281111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6FF64DAE-637D-7C5C-721F-13E9AE1633D2}"/>
              </a:ext>
            </a:extLst>
          </p:cNvPr>
          <p:cNvSpPr txBox="1"/>
          <p:nvPr/>
        </p:nvSpPr>
        <p:spPr>
          <a:xfrm>
            <a:off x="10313837" y="3012110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35.5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B3DF536B-C27D-9A6A-AFB1-E27F42B860A7}"/>
              </a:ext>
            </a:extLst>
          </p:cNvPr>
          <p:cNvSpPr txBox="1"/>
          <p:nvPr/>
        </p:nvSpPr>
        <p:spPr>
          <a:xfrm>
            <a:off x="10374395" y="3169573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Cl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97A6E977-A3A1-3DAD-2486-E9909AC6233E}"/>
              </a:ext>
            </a:extLst>
          </p:cNvPr>
          <p:cNvSpPr txBox="1"/>
          <p:nvPr/>
        </p:nvSpPr>
        <p:spPr>
          <a:xfrm>
            <a:off x="10362214" y="344797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5113D4DB-6F14-1F7A-4083-222D340620D0}"/>
              </a:ext>
            </a:extLst>
          </p:cNvPr>
          <p:cNvSpPr txBox="1"/>
          <p:nvPr/>
        </p:nvSpPr>
        <p:spPr>
          <a:xfrm>
            <a:off x="10236138" y="272937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fluorine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3363648C-E04C-3B9A-75EA-1B974F03CB53}"/>
              </a:ext>
            </a:extLst>
          </p:cNvPr>
          <p:cNvSpPr txBox="1"/>
          <p:nvPr/>
        </p:nvSpPr>
        <p:spPr>
          <a:xfrm>
            <a:off x="10238620" y="336722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chlorine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BF5CA7F9-AD5F-5E05-3BF6-6227B4AC338C}"/>
              </a:ext>
            </a:extLst>
          </p:cNvPr>
          <p:cNvSpPr txBox="1"/>
          <p:nvPr/>
        </p:nvSpPr>
        <p:spPr>
          <a:xfrm>
            <a:off x="10989572" y="364719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417" name="TextBox 416">
            <a:extLst>
              <a:ext uri="{FF2B5EF4-FFF2-40B4-BE49-F238E27FC236}">
                <a16:creationId xmlns:a16="http://schemas.microsoft.com/office/drawing/2014/main" id="{2FE47E34-8810-D8DC-529D-4953A6A783DD}"/>
              </a:ext>
            </a:extLst>
          </p:cNvPr>
          <p:cNvSpPr txBox="1"/>
          <p:nvPr/>
        </p:nvSpPr>
        <p:spPr>
          <a:xfrm>
            <a:off x="10970761" y="3804662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Kr</a:t>
            </a:r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92D6CC3D-2180-0E19-F93D-FFEA615A78D7}"/>
              </a:ext>
            </a:extLst>
          </p:cNvPr>
          <p:cNvSpPr txBox="1"/>
          <p:nvPr/>
        </p:nvSpPr>
        <p:spPr>
          <a:xfrm>
            <a:off x="10998998" y="408306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36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048EFFF6-2C7C-54A4-D6AD-71C9C69BD4E2}"/>
              </a:ext>
            </a:extLst>
          </p:cNvPr>
          <p:cNvSpPr txBox="1"/>
          <p:nvPr/>
        </p:nvSpPr>
        <p:spPr>
          <a:xfrm>
            <a:off x="10933301" y="428406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131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21F0875C-43C2-1AB8-9B9D-2A803F05B8F4}"/>
              </a:ext>
            </a:extLst>
          </p:cNvPr>
          <p:cNvSpPr txBox="1"/>
          <p:nvPr/>
        </p:nvSpPr>
        <p:spPr>
          <a:xfrm>
            <a:off x="10962517" y="4441523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Xe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A0E88605-E8F9-237C-3BBB-4A0260ACCAC2}"/>
              </a:ext>
            </a:extLst>
          </p:cNvPr>
          <p:cNvSpPr txBox="1"/>
          <p:nvPr/>
        </p:nvSpPr>
        <p:spPr>
          <a:xfrm>
            <a:off x="10979720" y="47199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54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9345FAE6-A050-4916-C526-1957B3F84387}"/>
              </a:ext>
            </a:extLst>
          </p:cNvPr>
          <p:cNvSpPr txBox="1"/>
          <p:nvPr/>
        </p:nvSpPr>
        <p:spPr>
          <a:xfrm>
            <a:off x="10876853" y="492688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[222]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F9F8A3BB-9A16-93F0-3977-ADA3D24EE2AC}"/>
              </a:ext>
            </a:extLst>
          </p:cNvPr>
          <p:cNvSpPr txBox="1"/>
          <p:nvPr/>
        </p:nvSpPr>
        <p:spPr>
          <a:xfrm>
            <a:off x="10960632" y="507995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Rn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CB03C35A-CA17-FC9B-DA59-3A5492293D05}"/>
              </a:ext>
            </a:extLst>
          </p:cNvPr>
          <p:cNvSpPr txBox="1"/>
          <p:nvPr/>
        </p:nvSpPr>
        <p:spPr>
          <a:xfrm>
            <a:off x="10869237" y="527410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radon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8B8E0951-84AA-4DAD-8D34-AB19FEB914FB}"/>
              </a:ext>
            </a:extLst>
          </p:cNvPr>
          <p:cNvSpPr txBox="1"/>
          <p:nvPr/>
        </p:nvSpPr>
        <p:spPr>
          <a:xfrm>
            <a:off x="10990085" y="536275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86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D2D01A0C-B2DD-1156-1D04-9E7215016B42}"/>
              </a:ext>
            </a:extLst>
          </p:cNvPr>
          <p:cNvSpPr txBox="1"/>
          <p:nvPr/>
        </p:nvSpPr>
        <p:spPr>
          <a:xfrm>
            <a:off x="10893867" y="557480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6788076A-87E3-3CA5-9AE3-DF7265B4E612}"/>
              </a:ext>
            </a:extLst>
          </p:cNvPr>
          <p:cNvSpPr txBox="1"/>
          <p:nvPr/>
        </p:nvSpPr>
        <p:spPr>
          <a:xfrm>
            <a:off x="10943698" y="5726955"/>
            <a:ext cx="439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Og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E508694C-30B7-375D-525E-B03E6AA0A39E}"/>
              </a:ext>
            </a:extLst>
          </p:cNvPr>
          <p:cNvSpPr txBox="1"/>
          <p:nvPr/>
        </p:nvSpPr>
        <p:spPr>
          <a:xfrm>
            <a:off x="10950221" y="600535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118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891107D8-2CD9-1B89-AE75-AFDA74A7A4DD}"/>
              </a:ext>
            </a:extLst>
          </p:cNvPr>
          <p:cNvSpPr txBox="1"/>
          <p:nvPr/>
        </p:nvSpPr>
        <p:spPr>
          <a:xfrm>
            <a:off x="10847544" y="400132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krypton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7F6C0CEB-600A-6242-3366-CD2CCA3AE5D0}"/>
              </a:ext>
            </a:extLst>
          </p:cNvPr>
          <p:cNvSpPr txBox="1"/>
          <p:nvPr/>
        </p:nvSpPr>
        <p:spPr>
          <a:xfrm>
            <a:off x="10834214" y="463507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xenon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01E74931-E612-6A9B-ABCC-5E2089FCC887}"/>
              </a:ext>
            </a:extLst>
          </p:cNvPr>
          <p:cNvSpPr txBox="1"/>
          <p:nvPr/>
        </p:nvSpPr>
        <p:spPr>
          <a:xfrm>
            <a:off x="10815423" y="5930146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oganesson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E99636E8-41DB-B25D-CDBA-EB70C25FAE43}"/>
              </a:ext>
            </a:extLst>
          </p:cNvPr>
          <p:cNvSpPr txBox="1"/>
          <p:nvPr/>
        </p:nvSpPr>
        <p:spPr>
          <a:xfrm>
            <a:off x="10979317" y="237524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E81324DF-90FD-3A54-D29A-D4E262B11F17}"/>
              </a:ext>
            </a:extLst>
          </p:cNvPr>
          <p:cNvSpPr txBox="1"/>
          <p:nvPr/>
        </p:nvSpPr>
        <p:spPr>
          <a:xfrm>
            <a:off x="10950182" y="2532706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Ne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A535FA0B-083D-A536-4424-3F91C6BD71E5}"/>
              </a:ext>
            </a:extLst>
          </p:cNvPr>
          <p:cNvSpPr txBox="1"/>
          <p:nvPr/>
        </p:nvSpPr>
        <p:spPr>
          <a:xfrm>
            <a:off x="10965725" y="281110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C786EF0-9D67-9D13-F0AD-0823F19DE4C8}"/>
              </a:ext>
            </a:extLst>
          </p:cNvPr>
          <p:cNvSpPr txBox="1"/>
          <p:nvPr/>
        </p:nvSpPr>
        <p:spPr>
          <a:xfrm>
            <a:off x="10973668" y="3012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  <a:r>
              <a:rPr lang="en-US" sz="1200" u="sng" dirty="0">
                <a:latin typeface="Arial Rounded MT Bold" panose="020F0704030504030204" pitchFamily="34" charset="77"/>
              </a:rPr>
              <a:t>0</a:t>
            </a:r>
            <a:endParaRPr lang="en-US" sz="1200" dirty="0">
              <a:latin typeface="Arial Rounded MT Bold" panose="020F0704030504030204" pitchFamily="34" charset="77"/>
            </a:endParaRP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17AF9CE6-3FBF-976E-5664-D15A18CF6B58}"/>
              </a:ext>
            </a:extLst>
          </p:cNvPr>
          <p:cNvSpPr txBox="1"/>
          <p:nvPr/>
        </p:nvSpPr>
        <p:spPr>
          <a:xfrm>
            <a:off x="10975546" y="3169567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Ar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38378C19-28EF-C905-9E30-2A2E92B5CD55}"/>
              </a:ext>
            </a:extLst>
          </p:cNvPr>
          <p:cNvSpPr txBox="1"/>
          <p:nvPr/>
        </p:nvSpPr>
        <p:spPr>
          <a:xfrm>
            <a:off x="10963365" y="3447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DA9DAF45-BBFF-5F0D-05CC-2071BB3FB006}"/>
              </a:ext>
            </a:extLst>
          </p:cNvPr>
          <p:cNvSpPr txBox="1"/>
          <p:nvPr/>
        </p:nvSpPr>
        <p:spPr>
          <a:xfrm>
            <a:off x="10837289" y="272936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neon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D5203BCC-F945-F9E0-D3DE-836993ACFBF1}"/>
              </a:ext>
            </a:extLst>
          </p:cNvPr>
          <p:cNvSpPr txBox="1"/>
          <p:nvPr/>
        </p:nvSpPr>
        <p:spPr>
          <a:xfrm>
            <a:off x="10829991" y="336721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argon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3D9A5494-E724-A611-E624-B0ED08E764CD}"/>
              </a:ext>
            </a:extLst>
          </p:cNvPr>
          <p:cNvSpPr txBox="1"/>
          <p:nvPr/>
        </p:nvSpPr>
        <p:spPr>
          <a:xfrm>
            <a:off x="11029031" y="17403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0CF009CA-D65C-D09B-7BE0-735AE6577A3C}"/>
              </a:ext>
            </a:extLst>
          </p:cNvPr>
          <p:cNvSpPr txBox="1"/>
          <p:nvPr/>
        </p:nvSpPr>
        <p:spPr>
          <a:xfrm>
            <a:off x="10946106" y="1897840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He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3D08413B-C682-3B1E-1965-2E98B5686F07}"/>
              </a:ext>
            </a:extLst>
          </p:cNvPr>
          <p:cNvSpPr txBox="1"/>
          <p:nvPr/>
        </p:nvSpPr>
        <p:spPr>
          <a:xfrm>
            <a:off x="11020329" y="21762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8C378448-50CE-9B29-A8DC-A2140B948F52}"/>
              </a:ext>
            </a:extLst>
          </p:cNvPr>
          <p:cNvSpPr txBox="1"/>
          <p:nvPr/>
        </p:nvSpPr>
        <p:spPr>
          <a:xfrm>
            <a:off x="10838103" y="209450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helium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6DFA4C5E-56EC-7119-2610-BBF82BEE815D}"/>
              </a:ext>
            </a:extLst>
          </p:cNvPr>
          <p:cNvSpPr txBox="1"/>
          <p:nvPr/>
        </p:nvSpPr>
        <p:spPr>
          <a:xfrm>
            <a:off x="1426529" y="1263128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AA8CDF3-E53D-5DB7-72B6-31CA9A59C198}"/>
              </a:ext>
            </a:extLst>
          </p:cNvPr>
          <p:cNvSpPr txBox="1"/>
          <p:nvPr/>
        </p:nvSpPr>
        <p:spPr>
          <a:xfrm>
            <a:off x="8055077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3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085CD3C9-FECE-AB09-7520-49461F34B96F}"/>
              </a:ext>
            </a:extLst>
          </p:cNvPr>
          <p:cNvSpPr txBox="1"/>
          <p:nvPr/>
        </p:nvSpPr>
        <p:spPr>
          <a:xfrm>
            <a:off x="8587368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8AF83FAF-5F05-21FE-3A9F-B0149E6DCA74}"/>
              </a:ext>
            </a:extLst>
          </p:cNvPr>
          <p:cNvSpPr txBox="1"/>
          <p:nvPr/>
        </p:nvSpPr>
        <p:spPr>
          <a:xfrm>
            <a:off x="9256635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BA16BDA3-7AD5-F611-E852-47797D62446F}"/>
              </a:ext>
            </a:extLst>
          </p:cNvPr>
          <p:cNvSpPr txBox="1"/>
          <p:nvPr/>
        </p:nvSpPr>
        <p:spPr>
          <a:xfrm>
            <a:off x="9788926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8955DA95-82C7-46EE-05B6-84A37F6A5E72}"/>
              </a:ext>
            </a:extLst>
          </p:cNvPr>
          <p:cNvSpPr txBox="1"/>
          <p:nvPr/>
        </p:nvSpPr>
        <p:spPr>
          <a:xfrm>
            <a:off x="10472008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EC03250F-39AC-6D4F-FE0E-DAE7DC96C470}"/>
              </a:ext>
            </a:extLst>
          </p:cNvPr>
          <p:cNvSpPr txBox="1"/>
          <p:nvPr/>
        </p:nvSpPr>
        <p:spPr>
          <a:xfrm>
            <a:off x="11004299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0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BA2E5180-EBA8-081B-12FD-6F3DCC71D0B1}"/>
              </a:ext>
            </a:extLst>
          </p:cNvPr>
          <p:cNvSpPr txBox="1"/>
          <p:nvPr/>
        </p:nvSpPr>
        <p:spPr>
          <a:xfrm>
            <a:off x="2448473" y="2405076"/>
            <a:ext cx="196412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Relative atomic mass</a:t>
            </a:r>
          </a:p>
          <a:p>
            <a:pPr algn="ctr"/>
            <a:r>
              <a:rPr lang="en-US" sz="1400" b="1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Atomic symbol</a:t>
            </a:r>
          </a:p>
          <a:p>
            <a:pPr algn="ctr"/>
            <a:r>
              <a:rPr lang="en-US" sz="1000" dirty="0">
                <a:latin typeface="Arial Rounded MT Bold" panose="020F0704030504030204" pitchFamily="34" charset="77"/>
              </a:rPr>
              <a:t>Name</a:t>
            </a:r>
          </a:p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Atomic (proton) number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02FD1C9F-A4F7-83AD-D1E4-62AF8F666F39}"/>
              </a:ext>
            </a:extLst>
          </p:cNvPr>
          <p:cNvSpPr txBox="1"/>
          <p:nvPr/>
        </p:nvSpPr>
        <p:spPr>
          <a:xfrm>
            <a:off x="3184617" y="2062648"/>
            <a:ext cx="511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03608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Rectangle 453">
            <a:extLst>
              <a:ext uri="{FF2B5EF4-FFF2-40B4-BE49-F238E27FC236}">
                <a16:creationId xmlns:a16="http://schemas.microsoft.com/office/drawing/2014/main" id="{4BE81824-56FD-2FEC-0AF4-8E604C37D391}"/>
              </a:ext>
            </a:extLst>
          </p:cNvPr>
          <p:cNvSpPr/>
          <p:nvPr/>
        </p:nvSpPr>
        <p:spPr>
          <a:xfrm>
            <a:off x="1327703" y="24164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02A01071-9F91-698A-5E28-86CBB50B1D7C}"/>
              </a:ext>
            </a:extLst>
          </p:cNvPr>
          <p:cNvSpPr/>
          <p:nvPr/>
        </p:nvSpPr>
        <p:spPr>
          <a:xfrm>
            <a:off x="1330857" y="30586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87D9C23E-08FC-B4CC-9461-7B438961AD27}"/>
              </a:ext>
            </a:extLst>
          </p:cNvPr>
          <p:cNvSpPr/>
          <p:nvPr/>
        </p:nvSpPr>
        <p:spPr>
          <a:xfrm>
            <a:off x="1333587" y="36964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AAC7B63E-DFE7-EB8D-020D-F47FAA586D65}"/>
              </a:ext>
            </a:extLst>
          </p:cNvPr>
          <p:cNvSpPr/>
          <p:nvPr/>
        </p:nvSpPr>
        <p:spPr>
          <a:xfrm>
            <a:off x="1332380" y="433220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5A66034E-A2AF-94FD-22C9-9491B8F4D6D5}"/>
              </a:ext>
            </a:extLst>
          </p:cNvPr>
          <p:cNvSpPr/>
          <p:nvPr/>
        </p:nvSpPr>
        <p:spPr>
          <a:xfrm>
            <a:off x="1329500" y="49684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4F2B7BF6-1A0C-8A63-34C6-29D7FA1A7867}"/>
              </a:ext>
            </a:extLst>
          </p:cNvPr>
          <p:cNvSpPr/>
          <p:nvPr/>
        </p:nvSpPr>
        <p:spPr>
          <a:xfrm>
            <a:off x="1333495" y="560843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D91DE96A-39D5-D53E-9920-5542768755D7}"/>
              </a:ext>
            </a:extLst>
          </p:cNvPr>
          <p:cNvSpPr/>
          <p:nvPr/>
        </p:nvSpPr>
        <p:spPr>
          <a:xfrm>
            <a:off x="7877038" y="241369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B59682E6-93B5-2ED6-B04E-C082F1955DC9}"/>
              </a:ext>
            </a:extLst>
          </p:cNvPr>
          <p:cNvSpPr/>
          <p:nvPr/>
        </p:nvSpPr>
        <p:spPr>
          <a:xfrm>
            <a:off x="7880192" y="305591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4EBE511F-E7C7-3AEB-D839-32272767BFD1}"/>
              </a:ext>
            </a:extLst>
          </p:cNvPr>
          <p:cNvSpPr/>
          <p:nvPr/>
        </p:nvSpPr>
        <p:spPr>
          <a:xfrm>
            <a:off x="7882922" y="369366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99612F7F-B871-4361-94F1-1ACD6FDED33F}"/>
              </a:ext>
            </a:extLst>
          </p:cNvPr>
          <p:cNvSpPr/>
          <p:nvPr/>
        </p:nvSpPr>
        <p:spPr>
          <a:xfrm>
            <a:off x="7881715" y="432947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BA405CA7-45E9-1626-512F-91E00D7F498E}"/>
              </a:ext>
            </a:extLst>
          </p:cNvPr>
          <p:cNvSpPr/>
          <p:nvPr/>
        </p:nvSpPr>
        <p:spPr>
          <a:xfrm>
            <a:off x="7878835" y="496570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87E27588-4E7F-1219-BE14-02B2FFB316F8}"/>
              </a:ext>
            </a:extLst>
          </p:cNvPr>
          <p:cNvSpPr/>
          <p:nvPr/>
        </p:nvSpPr>
        <p:spPr>
          <a:xfrm>
            <a:off x="7882830" y="560569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E074C913-FAFE-0E36-02E9-DEDC9EAC06AE}"/>
              </a:ext>
            </a:extLst>
          </p:cNvPr>
          <p:cNvSpPr/>
          <p:nvPr/>
        </p:nvSpPr>
        <p:spPr>
          <a:xfrm>
            <a:off x="8482830" y="241562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7996321D-D535-96D9-7D21-95F44B4C9760}"/>
              </a:ext>
            </a:extLst>
          </p:cNvPr>
          <p:cNvSpPr/>
          <p:nvPr/>
        </p:nvSpPr>
        <p:spPr>
          <a:xfrm>
            <a:off x="8485984" y="30578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DE95A273-C048-4C26-B6E9-F2551A5E4499}"/>
              </a:ext>
            </a:extLst>
          </p:cNvPr>
          <p:cNvSpPr/>
          <p:nvPr/>
        </p:nvSpPr>
        <p:spPr>
          <a:xfrm>
            <a:off x="8488714" y="369559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677BD6EE-26CD-7016-5668-F3158D4A5124}"/>
              </a:ext>
            </a:extLst>
          </p:cNvPr>
          <p:cNvSpPr/>
          <p:nvPr/>
        </p:nvSpPr>
        <p:spPr>
          <a:xfrm>
            <a:off x="8487507" y="433140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C67026B9-E618-907B-A233-0A42F3F458CB}"/>
              </a:ext>
            </a:extLst>
          </p:cNvPr>
          <p:cNvSpPr/>
          <p:nvPr/>
        </p:nvSpPr>
        <p:spPr>
          <a:xfrm>
            <a:off x="8484627" y="496763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A0102919-3C2E-1018-A2DA-FA05C316037E}"/>
              </a:ext>
            </a:extLst>
          </p:cNvPr>
          <p:cNvSpPr/>
          <p:nvPr/>
        </p:nvSpPr>
        <p:spPr>
          <a:xfrm>
            <a:off x="8488622" y="560762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7D11D2FB-9F8A-12B0-AD35-B6FEC847C5FA}"/>
              </a:ext>
            </a:extLst>
          </p:cNvPr>
          <p:cNvSpPr/>
          <p:nvPr/>
        </p:nvSpPr>
        <p:spPr>
          <a:xfrm>
            <a:off x="9078890" y="241337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F6B77F59-6B5B-E8C2-0255-80CF47997914}"/>
              </a:ext>
            </a:extLst>
          </p:cNvPr>
          <p:cNvSpPr/>
          <p:nvPr/>
        </p:nvSpPr>
        <p:spPr>
          <a:xfrm>
            <a:off x="9082044" y="305559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6" name="Rectangle 475">
            <a:extLst>
              <a:ext uri="{FF2B5EF4-FFF2-40B4-BE49-F238E27FC236}">
                <a16:creationId xmlns:a16="http://schemas.microsoft.com/office/drawing/2014/main" id="{EF58D0D7-1078-B60A-26DC-BEC5F15E4550}"/>
              </a:ext>
            </a:extLst>
          </p:cNvPr>
          <p:cNvSpPr/>
          <p:nvPr/>
        </p:nvSpPr>
        <p:spPr>
          <a:xfrm>
            <a:off x="9084774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0899D592-06FF-CB17-45FC-56877447F919}"/>
              </a:ext>
            </a:extLst>
          </p:cNvPr>
          <p:cNvSpPr/>
          <p:nvPr/>
        </p:nvSpPr>
        <p:spPr>
          <a:xfrm>
            <a:off x="9083567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8" name="Rectangle 477">
            <a:extLst>
              <a:ext uri="{FF2B5EF4-FFF2-40B4-BE49-F238E27FC236}">
                <a16:creationId xmlns:a16="http://schemas.microsoft.com/office/drawing/2014/main" id="{1A14229D-B411-E85C-F0C2-B8CD7ED05A86}"/>
              </a:ext>
            </a:extLst>
          </p:cNvPr>
          <p:cNvSpPr/>
          <p:nvPr/>
        </p:nvSpPr>
        <p:spPr>
          <a:xfrm>
            <a:off x="9080687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9" name="Rectangle 478">
            <a:extLst>
              <a:ext uri="{FF2B5EF4-FFF2-40B4-BE49-F238E27FC236}">
                <a16:creationId xmlns:a16="http://schemas.microsoft.com/office/drawing/2014/main" id="{1CC2FB98-301F-349A-4D52-71C5CAB874B6}"/>
              </a:ext>
            </a:extLst>
          </p:cNvPr>
          <p:cNvSpPr/>
          <p:nvPr/>
        </p:nvSpPr>
        <p:spPr>
          <a:xfrm>
            <a:off x="9084682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1691D273-69EA-338C-50AB-55F17C615989}"/>
              </a:ext>
            </a:extLst>
          </p:cNvPr>
          <p:cNvSpPr/>
          <p:nvPr/>
        </p:nvSpPr>
        <p:spPr>
          <a:xfrm>
            <a:off x="9672376" y="241707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1" name="Rectangle 480">
            <a:extLst>
              <a:ext uri="{FF2B5EF4-FFF2-40B4-BE49-F238E27FC236}">
                <a16:creationId xmlns:a16="http://schemas.microsoft.com/office/drawing/2014/main" id="{47BBD2C6-B466-2560-5CEA-521A59725FAC}"/>
              </a:ext>
            </a:extLst>
          </p:cNvPr>
          <p:cNvSpPr/>
          <p:nvPr/>
        </p:nvSpPr>
        <p:spPr>
          <a:xfrm>
            <a:off x="9675530" y="305929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2" name="Rectangle 481">
            <a:extLst>
              <a:ext uri="{FF2B5EF4-FFF2-40B4-BE49-F238E27FC236}">
                <a16:creationId xmlns:a16="http://schemas.microsoft.com/office/drawing/2014/main" id="{FA8295B6-AD69-ED0B-5D81-6105B3019838}"/>
              </a:ext>
            </a:extLst>
          </p:cNvPr>
          <p:cNvSpPr/>
          <p:nvPr/>
        </p:nvSpPr>
        <p:spPr>
          <a:xfrm>
            <a:off x="9678260" y="369704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D2BFB4B8-A0BD-9D32-207A-B459989CAAEC}"/>
              </a:ext>
            </a:extLst>
          </p:cNvPr>
          <p:cNvSpPr/>
          <p:nvPr/>
        </p:nvSpPr>
        <p:spPr>
          <a:xfrm>
            <a:off x="9677053" y="43328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4" name="Rectangle 483">
            <a:extLst>
              <a:ext uri="{FF2B5EF4-FFF2-40B4-BE49-F238E27FC236}">
                <a16:creationId xmlns:a16="http://schemas.microsoft.com/office/drawing/2014/main" id="{428DFDE9-3D79-EDD0-8C40-7DB8B8A72769}"/>
              </a:ext>
            </a:extLst>
          </p:cNvPr>
          <p:cNvSpPr/>
          <p:nvPr/>
        </p:nvSpPr>
        <p:spPr>
          <a:xfrm>
            <a:off x="9674173" y="496908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D577FE16-6513-9DAE-D7F2-99B8AF5E93FF}"/>
              </a:ext>
            </a:extLst>
          </p:cNvPr>
          <p:cNvSpPr/>
          <p:nvPr/>
        </p:nvSpPr>
        <p:spPr>
          <a:xfrm>
            <a:off x="9678168" y="560907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1B24AA0D-D2BA-7FB3-FA4A-F6A39D130D2C}"/>
              </a:ext>
            </a:extLst>
          </p:cNvPr>
          <p:cNvSpPr/>
          <p:nvPr/>
        </p:nvSpPr>
        <p:spPr>
          <a:xfrm>
            <a:off x="10264468" y="24164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4F8943EE-8E43-463C-7036-388CFBD81302}"/>
              </a:ext>
            </a:extLst>
          </p:cNvPr>
          <p:cNvSpPr/>
          <p:nvPr/>
        </p:nvSpPr>
        <p:spPr>
          <a:xfrm>
            <a:off x="10267622" y="30586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0CD55DBE-C0CE-1814-492E-DBC1F6DFF9E9}"/>
              </a:ext>
            </a:extLst>
          </p:cNvPr>
          <p:cNvSpPr/>
          <p:nvPr/>
        </p:nvSpPr>
        <p:spPr>
          <a:xfrm>
            <a:off x="10270352" y="36964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9AF575CF-9000-4BD4-D9DA-AC64F32FF76D}"/>
              </a:ext>
            </a:extLst>
          </p:cNvPr>
          <p:cNvSpPr/>
          <p:nvPr/>
        </p:nvSpPr>
        <p:spPr>
          <a:xfrm>
            <a:off x="10269145" y="433220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5F1A9436-A7A8-2C8A-E981-60D56A460C1C}"/>
              </a:ext>
            </a:extLst>
          </p:cNvPr>
          <p:cNvSpPr/>
          <p:nvPr/>
        </p:nvSpPr>
        <p:spPr>
          <a:xfrm>
            <a:off x="10266265" y="49684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0E769382-8921-62EE-0402-BFC7D0DBF807}"/>
              </a:ext>
            </a:extLst>
          </p:cNvPr>
          <p:cNvSpPr/>
          <p:nvPr/>
        </p:nvSpPr>
        <p:spPr>
          <a:xfrm>
            <a:off x="10270260" y="560843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C5487552-7E3F-C471-AC93-07D4FFAFF4D2}"/>
              </a:ext>
            </a:extLst>
          </p:cNvPr>
          <p:cNvSpPr/>
          <p:nvPr/>
        </p:nvSpPr>
        <p:spPr>
          <a:xfrm>
            <a:off x="10865296" y="24164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339D1477-19DE-5E83-97AF-FAF382F73CC4}"/>
              </a:ext>
            </a:extLst>
          </p:cNvPr>
          <p:cNvSpPr/>
          <p:nvPr/>
        </p:nvSpPr>
        <p:spPr>
          <a:xfrm>
            <a:off x="10868450" y="305865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02B51C7F-B892-5269-4DA6-955D76FD4466}"/>
              </a:ext>
            </a:extLst>
          </p:cNvPr>
          <p:cNvSpPr/>
          <p:nvPr/>
        </p:nvSpPr>
        <p:spPr>
          <a:xfrm>
            <a:off x="10871180" y="36964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F509AB22-E1CC-FF78-24CE-AE99985867C3}"/>
              </a:ext>
            </a:extLst>
          </p:cNvPr>
          <p:cNvSpPr/>
          <p:nvPr/>
        </p:nvSpPr>
        <p:spPr>
          <a:xfrm>
            <a:off x="10869973" y="433220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CD4160CF-F693-DB7E-9944-F1DF816A08B7}"/>
              </a:ext>
            </a:extLst>
          </p:cNvPr>
          <p:cNvSpPr/>
          <p:nvPr/>
        </p:nvSpPr>
        <p:spPr>
          <a:xfrm>
            <a:off x="10867093" y="496844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F47C247D-8660-5BC2-7C09-7FCA44C2FE57}"/>
              </a:ext>
            </a:extLst>
          </p:cNvPr>
          <p:cNvSpPr/>
          <p:nvPr/>
        </p:nvSpPr>
        <p:spPr>
          <a:xfrm>
            <a:off x="10871088" y="560843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4C46670F-069D-514D-0E7E-49EED437DB57}"/>
              </a:ext>
            </a:extLst>
          </p:cNvPr>
          <p:cNvSpPr/>
          <p:nvPr/>
        </p:nvSpPr>
        <p:spPr>
          <a:xfrm>
            <a:off x="10860963" y="177530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9" name="Rectangle 498">
            <a:extLst>
              <a:ext uri="{FF2B5EF4-FFF2-40B4-BE49-F238E27FC236}">
                <a16:creationId xmlns:a16="http://schemas.microsoft.com/office/drawing/2014/main" id="{210C0DE6-9C5E-3E0C-85AE-D7870767B15C}"/>
              </a:ext>
            </a:extLst>
          </p:cNvPr>
          <p:cNvSpPr/>
          <p:nvPr/>
        </p:nvSpPr>
        <p:spPr>
          <a:xfrm>
            <a:off x="7283274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EE4CFFB4-7F69-0850-F0C5-C1440FE0E0BC}"/>
              </a:ext>
            </a:extLst>
          </p:cNvPr>
          <p:cNvSpPr/>
          <p:nvPr/>
        </p:nvSpPr>
        <p:spPr>
          <a:xfrm>
            <a:off x="7282067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1" name="Rectangle 500">
            <a:extLst>
              <a:ext uri="{FF2B5EF4-FFF2-40B4-BE49-F238E27FC236}">
                <a16:creationId xmlns:a16="http://schemas.microsoft.com/office/drawing/2014/main" id="{E527F584-7C46-ED79-DD9F-7D371D4111F7}"/>
              </a:ext>
            </a:extLst>
          </p:cNvPr>
          <p:cNvSpPr/>
          <p:nvPr/>
        </p:nvSpPr>
        <p:spPr>
          <a:xfrm>
            <a:off x="7279187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30E55B21-BA49-BF80-2871-96C62BDA9047}"/>
              </a:ext>
            </a:extLst>
          </p:cNvPr>
          <p:cNvSpPr/>
          <p:nvPr/>
        </p:nvSpPr>
        <p:spPr>
          <a:xfrm>
            <a:off x="7283182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4BBA9665-2D64-3299-BFD0-BE9186C766E4}"/>
              </a:ext>
            </a:extLst>
          </p:cNvPr>
          <p:cNvSpPr/>
          <p:nvPr/>
        </p:nvSpPr>
        <p:spPr>
          <a:xfrm>
            <a:off x="6685209" y="369456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2B940696-B7EC-B7BF-489D-0C875F7D7534}"/>
              </a:ext>
            </a:extLst>
          </p:cNvPr>
          <p:cNvSpPr/>
          <p:nvPr/>
        </p:nvSpPr>
        <p:spPr>
          <a:xfrm>
            <a:off x="6684002" y="433037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A8C35B25-CC0B-F414-001F-425FEDA97871}"/>
              </a:ext>
            </a:extLst>
          </p:cNvPr>
          <p:cNvSpPr/>
          <p:nvPr/>
        </p:nvSpPr>
        <p:spPr>
          <a:xfrm>
            <a:off x="6681122" y="4966606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3ECB1D38-313B-B786-0332-1EFA9BB03108}"/>
              </a:ext>
            </a:extLst>
          </p:cNvPr>
          <p:cNvSpPr/>
          <p:nvPr/>
        </p:nvSpPr>
        <p:spPr>
          <a:xfrm>
            <a:off x="6685117" y="5606599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087ECED7-8FB0-23D1-24A9-D36DA9AC066F}"/>
              </a:ext>
            </a:extLst>
          </p:cNvPr>
          <p:cNvSpPr/>
          <p:nvPr/>
        </p:nvSpPr>
        <p:spPr>
          <a:xfrm>
            <a:off x="6085118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92BA8EEE-DBFA-88C8-6E11-292131DB7B13}"/>
              </a:ext>
            </a:extLst>
          </p:cNvPr>
          <p:cNvSpPr/>
          <p:nvPr/>
        </p:nvSpPr>
        <p:spPr>
          <a:xfrm>
            <a:off x="6083911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A7264FFD-8559-ACFB-05BF-2E98E611EB84}"/>
              </a:ext>
            </a:extLst>
          </p:cNvPr>
          <p:cNvSpPr/>
          <p:nvPr/>
        </p:nvSpPr>
        <p:spPr>
          <a:xfrm>
            <a:off x="6081031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F1D8CD36-E9D3-859D-460E-A5B4C1E62CF7}"/>
              </a:ext>
            </a:extLst>
          </p:cNvPr>
          <p:cNvSpPr/>
          <p:nvPr/>
        </p:nvSpPr>
        <p:spPr>
          <a:xfrm>
            <a:off x="6085026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6408C9C-E6B8-5118-4F39-FC7B010E54A8}"/>
              </a:ext>
            </a:extLst>
          </p:cNvPr>
          <p:cNvSpPr/>
          <p:nvPr/>
        </p:nvSpPr>
        <p:spPr>
          <a:xfrm>
            <a:off x="5492059" y="3693347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ED0E0F01-DFB6-EF61-DA64-FC0581527679}"/>
              </a:ext>
            </a:extLst>
          </p:cNvPr>
          <p:cNvSpPr/>
          <p:nvPr/>
        </p:nvSpPr>
        <p:spPr>
          <a:xfrm>
            <a:off x="5490852" y="432915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D20C4BF-4FBA-2A71-CADD-EC8C21038549}"/>
              </a:ext>
            </a:extLst>
          </p:cNvPr>
          <p:cNvSpPr/>
          <p:nvPr/>
        </p:nvSpPr>
        <p:spPr>
          <a:xfrm>
            <a:off x="5487972" y="496538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94CA07C-E559-0F2F-BF00-FC26B4FD1BB5}"/>
              </a:ext>
            </a:extLst>
          </p:cNvPr>
          <p:cNvSpPr/>
          <p:nvPr/>
        </p:nvSpPr>
        <p:spPr>
          <a:xfrm>
            <a:off x="5491967" y="56053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C0965C9-590D-9209-B456-A5A72D950516}"/>
              </a:ext>
            </a:extLst>
          </p:cNvPr>
          <p:cNvSpPr/>
          <p:nvPr/>
        </p:nvSpPr>
        <p:spPr>
          <a:xfrm>
            <a:off x="4898765" y="369366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22A35DC-78AB-9926-085B-1F0583D1EE25}"/>
              </a:ext>
            </a:extLst>
          </p:cNvPr>
          <p:cNvSpPr/>
          <p:nvPr/>
        </p:nvSpPr>
        <p:spPr>
          <a:xfrm>
            <a:off x="4897558" y="432947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C66DE95-8FD2-1F6A-1F1B-F96C0C066609}"/>
              </a:ext>
            </a:extLst>
          </p:cNvPr>
          <p:cNvSpPr/>
          <p:nvPr/>
        </p:nvSpPr>
        <p:spPr>
          <a:xfrm>
            <a:off x="4894678" y="496570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4C0C6E06-D6B3-2F4F-25FE-F8EE5E3D57AD}"/>
              </a:ext>
            </a:extLst>
          </p:cNvPr>
          <p:cNvSpPr/>
          <p:nvPr/>
        </p:nvSpPr>
        <p:spPr>
          <a:xfrm>
            <a:off x="4898673" y="560569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757B165-C368-67FD-DC3F-0D4D9848EFE7}"/>
              </a:ext>
            </a:extLst>
          </p:cNvPr>
          <p:cNvSpPr/>
          <p:nvPr/>
        </p:nvSpPr>
        <p:spPr>
          <a:xfrm>
            <a:off x="4294360" y="369309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7" name="Rectangle 446">
            <a:extLst>
              <a:ext uri="{FF2B5EF4-FFF2-40B4-BE49-F238E27FC236}">
                <a16:creationId xmlns:a16="http://schemas.microsoft.com/office/drawing/2014/main" id="{6F5D5A75-A26C-4B64-F0CB-D3642BCA0C93}"/>
              </a:ext>
            </a:extLst>
          </p:cNvPr>
          <p:cNvSpPr/>
          <p:nvPr/>
        </p:nvSpPr>
        <p:spPr>
          <a:xfrm>
            <a:off x="4293153" y="432889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6AB9EEE6-BA5C-1AD5-6EFC-1E9E98464364}"/>
              </a:ext>
            </a:extLst>
          </p:cNvPr>
          <p:cNvSpPr/>
          <p:nvPr/>
        </p:nvSpPr>
        <p:spPr>
          <a:xfrm>
            <a:off x="4290273" y="49651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0BB27E1A-BFD1-EAA9-FA33-E209D3543EDB}"/>
              </a:ext>
            </a:extLst>
          </p:cNvPr>
          <p:cNvSpPr/>
          <p:nvPr/>
        </p:nvSpPr>
        <p:spPr>
          <a:xfrm>
            <a:off x="4294268" y="560512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4CF871EA-8C26-1121-22ED-E473424FC86B}"/>
              </a:ext>
            </a:extLst>
          </p:cNvPr>
          <p:cNvSpPr/>
          <p:nvPr/>
        </p:nvSpPr>
        <p:spPr>
          <a:xfrm>
            <a:off x="3689996" y="3692424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FC1A781E-0213-E13F-232B-493C7AE0A812}"/>
              </a:ext>
            </a:extLst>
          </p:cNvPr>
          <p:cNvSpPr/>
          <p:nvPr/>
        </p:nvSpPr>
        <p:spPr>
          <a:xfrm>
            <a:off x="3688789" y="432823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212FBFCF-968E-2A5E-497B-FC448FF3AFE7}"/>
              </a:ext>
            </a:extLst>
          </p:cNvPr>
          <p:cNvSpPr/>
          <p:nvPr/>
        </p:nvSpPr>
        <p:spPr>
          <a:xfrm>
            <a:off x="3685909" y="496446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16CA4785-4950-484F-DC93-92AFEE1EA151}"/>
              </a:ext>
            </a:extLst>
          </p:cNvPr>
          <p:cNvSpPr/>
          <p:nvPr/>
        </p:nvSpPr>
        <p:spPr>
          <a:xfrm>
            <a:off x="3689904" y="560445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8" name="Rectangle 517">
            <a:extLst>
              <a:ext uri="{FF2B5EF4-FFF2-40B4-BE49-F238E27FC236}">
                <a16:creationId xmlns:a16="http://schemas.microsoft.com/office/drawing/2014/main" id="{026CD346-1900-2952-4AF3-FF9BE2F596A0}"/>
              </a:ext>
            </a:extLst>
          </p:cNvPr>
          <p:cNvSpPr/>
          <p:nvPr/>
        </p:nvSpPr>
        <p:spPr>
          <a:xfrm>
            <a:off x="3079411" y="3692772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9" name="Rectangle 518">
            <a:extLst>
              <a:ext uri="{FF2B5EF4-FFF2-40B4-BE49-F238E27FC236}">
                <a16:creationId xmlns:a16="http://schemas.microsoft.com/office/drawing/2014/main" id="{7902161F-7AF1-A059-F5F8-EA4612F91E0A}"/>
              </a:ext>
            </a:extLst>
          </p:cNvPr>
          <p:cNvSpPr/>
          <p:nvPr/>
        </p:nvSpPr>
        <p:spPr>
          <a:xfrm>
            <a:off x="3078204" y="432857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B854CCA0-EFEF-D3D3-E592-444ABA8D9E7C}"/>
              </a:ext>
            </a:extLst>
          </p:cNvPr>
          <p:cNvSpPr/>
          <p:nvPr/>
        </p:nvSpPr>
        <p:spPr>
          <a:xfrm>
            <a:off x="3075324" y="496481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1" name="Rectangle 520">
            <a:extLst>
              <a:ext uri="{FF2B5EF4-FFF2-40B4-BE49-F238E27FC236}">
                <a16:creationId xmlns:a16="http://schemas.microsoft.com/office/drawing/2014/main" id="{DDE6C08D-2B2F-1917-F82B-21AF2F84B3F4}"/>
              </a:ext>
            </a:extLst>
          </p:cNvPr>
          <p:cNvSpPr/>
          <p:nvPr/>
        </p:nvSpPr>
        <p:spPr>
          <a:xfrm>
            <a:off x="3079319" y="56048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6E4B056A-0E56-4EB5-DA14-7F44B69FDD0D}"/>
              </a:ext>
            </a:extLst>
          </p:cNvPr>
          <p:cNvSpPr/>
          <p:nvPr/>
        </p:nvSpPr>
        <p:spPr>
          <a:xfrm>
            <a:off x="2485561" y="369286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EDE98BD2-A852-F88A-4A37-0454068F21D7}"/>
              </a:ext>
            </a:extLst>
          </p:cNvPr>
          <p:cNvSpPr/>
          <p:nvPr/>
        </p:nvSpPr>
        <p:spPr>
          <a:xfrm>
            <a:off x="2484354" y="432867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4E0C73B1-B727-821C-A425-A2BDAB1C3078}"/>
              </a:ext>
            </a:extLst>
          </p:cNvPr>
          <p:cNvSpPr/>
          <p:nvPr/>
        </p:nvSpPr>
        <p:spPr>
          <a:xfrm>
            <a:off x="2481474" y="4964903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5" name="Rectangle 524">
            <a:extLst>
              <a:ext uri="{FF2B5EF4-FFF2-40B4-BE49-F238E27FC236}">
                <a16:creationId xmlns:a16="http://schemas.microsoft.com/office/drawing/2014/main" id="{F9D15E80-C7CE-D7D5-DE72-C6C85D4E8A81}"/>
              </a:ext>
            </a:extLst>
          </p:cNvPr>
          <p:cNvSpPr/>
          <p:nvPr/>
        </p:nvSpPr>
        <p:spPr>
          <a:xfrm>
            <a:off x="2485469" y="5604896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6" name="Rectangle 525">
            <a:extLst>
              <a:ext uri="{FF2B5EF4-FFF2-40B4-BE49-F238E27FC236}">
                <a16:creationId xmlns:a16="http://schemas.microsoft.com/office/drawing/2014/main" id="{5ED8405A-3A20-B9C1-750D-3C7D1F37E596}"/>
              </a:ext>
            </a:extLst>
          </p:cNvPr>
          <p:cNvSpPr/>
          <p:nvPr/>
        </p:nvSpPr>
        <p:spPr>
          <a:xfrm>
            <a:off x="1934472" y="3693480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7" name="Rectangle 526">
            <a:extLst>
              <a:ext uri="{FF2B5EF4-FFF2-40B4-BE49-F238E27FC236}">
                <a16:creationId xmlns:a16="http://schemas.microsoft.com/office/drawing/2014/main" id="{FED79A2E-0669-E14F-B1E1-0E0C9EFEEBFE}"/>
              </a:ext>
            </a:extLst>
          </p:cNvPr>
          <p:cNvSpPr/>
          <p:nvPr/>
        </p:nvSpPr>
        <p:spPr>
          <a:xfrm>
            <a:off x="1933265" y="4329286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8" name="Rectangle 527">
            <a:extLst>
              <a:ext uri="{FF2B5EF4-FFF2-40B4-BE49-F238E27FC236}">
                <a16:creationId xmlns:a16="http://schemas.microsoft.com/office/drawing/2014/main" id="{A07F5EC9-37A4-352F-28B2-F146F8C1FDF3}"/>
              </a:ext>
            </a:extLst>
          </p:cNvPr>
          <p:cNvSpPr/>
          <p:nvPr/>
        </p:nvSpPr>
        <p:spPr>
          <a:xfrm>
            <a:off x="1930385" y="4965518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9" name="Rectangle 528">
            <a:extLst>
              <a:ext uri="{FF2B5EF4-FFF2-40B4-BE49-F238E27FC236}">
                <a16:creationId xmlns:a16="http://schemas.microsoft.com/office/drawing/2014/main" id="{8657C373-7543-6F01-1800-55BC05620EAE}"/>
              </a:ext>
            </a:extLst>
          </p:cNvPr>
          <p:cNvSpPr/>
          <p:nvPr/>
        </p:nvSpPr>
        <p:spPr>
          <a:xfrm>
            <a:off x="1934380" y="5605511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0" name="Rectangle 529">
            <a:extLst>
              <a:ext uri="{FF2B5EF4-FFF2-40B4-BE49-F238E27FC236}">
                <a16:creationId xmlns:a16="http://schemas.microsoft.com/office/drawing/2014/main" id="{2911D036-B1CC-5C71-FB3A-344BF63B3485}"/>
              </a:ext>
            </a:extLst>
          </p:cNvPr>
          <p:cNvSpPr/>
          <p:nvPr/>
        </p:nvSpPr>
        <p:spPr>
          <a:xfrm>
            <a:off x="4883561" y="1767765"/>
            <a:ext cx="602864" cy="645611"/>
          </a:xfrm>
          <a:prstGeom prst="rect">
            <a:avLst/>
          </a:prstGeom>
          <a:gradFill flip="none" rotWithShape="1">
            <a:gsLst>
              <a:gs pos="0">
                <a:srgbClr val="009193">
                  <a:tint val="66000"/>
                  <a:satMod val="160000"/>
                </a:srgbClr>
              </a:gs>
              <a:gs pos="50000">
                <a:srgbClr val="009193">
                  <a:tint val="44500"/>
                  <a:satMod val="160000"/>
                </a:srgbClr>
              </a:gs>
              <a:gs pos="100000">
                <a:srgbClr val="009193">
                  <a:tint val="23500"/>
                  <a:satMod val="160000"/>
                </a:srgbClr>
              </a:gs>
            </a:gsLst>
            <a:lin ang="10800000" scaled="1"/>
            <a:tileRect/>
          </a:gradFill>
          <a:ln w="15875">
            <a:solidFill>
              <a:srgbClr val="0091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0E1C5F-0446-F5E1-3425-74D84E2960F0}"/>
              </a:ext>
            </a:extLst>
          </p:cNvPr>
          <p:cNvSpPr txBox="1"/>
          <p:nvPr/>
        </p:nvSpPr>
        <p:spPr>
          <a:xfrm>
            <a:off x="894238" y="129785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1</a:t>
            </a:r>
          </a:p>
        </p:txBody>
      </p:sp>
      <p:grpSp>
        <p:nvGrpSpPr>
          <p:cNvPr id="531" name="Group 530">
            <a:extLst>
              <a:ext uri="{FF2B5EF4-FFF2-40B4-BE49-F238E27FC236}">
                <a16:creationId xmlns:a16="http://schemas.microsoft.com/office/drawing/2014/main" id="{C491FF33-B24C-A819-158E-F19AA3BE3CC4}"/>
              </a:ext>
            </a:extLst>
          </p:cNvPr>
          <p:cNvGrpSpPr/>
          <p:nvPr/>
        </p:nvGrpSpPr>
        <p:grpSpPr>
          <a:xfrm>
            <a:off x="728365" y="2373565"/>
            <a:ext cx="602864" cy="712864"/>
            <a:chOff x="728365" y="2373565"/>
            <a:chExt cx="602864" cy="71286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47EA25B3-FF06-1551-0418-F8C61567B3BB}"/>
                </a:ext>
              </a:extLst>
            </p:cNvPr>
            <p:cNvSpPr/>
            <p:nvPr/>
          </p:nvSpPr>
          <p:spPr>
            <a:xfrm>
              <a:off x="728365" y="2415391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6B9888A-0D11-87E7-04B2-F29161FE9992}"/>
                </a:ext>
              </a:extLst>
            </p:cNvPr>
            <p:cNvSpPr txBox="1"/>
            <p:nvPr/>
          </p:nvSpPr>
          <p:spPr>
            <a:xfrm>
              <a:off x="900327" y="2373565"/>
              <a:ext cx="276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7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EDA071-2B94-C76A-DF88-1F30D9CE74AD}"/>
                </a:ext>
              </a:extLst>
            </p:cNvPr>
            <p:cNvSpPr txBox="1"/>
            <p:nvPr/>
          </p:nvSpPr>
          <p:spPr>
            <a:xfrm>
              <a:off x="848500" y="2531028"/>
              <a:ext cx="3417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Li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3F04F47-59A6-AE31-CA3C-5A974DB8A6A5}"/>
                </a:ext>
              </a:extLst>
            </p:cNvPr>
            <p:cNvSpPr txBox="1"/>
            <p:nvPr/>
          </p:nvSpPr>
          <p:spPr>
            <a:xfrm>
              <a:off x="729749" y="2719866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lithium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D77A6C5-51B6-0588-6D5B-F46EE63B44FC}"/>
                </a:ext>
              </a:extLst>
            </p:cNvPr>
            <p:cNvSpPr txBox="1"/>
            <p:nvPr/>
          </p:nvSpPr>
          <p:spPr>
            <a:xfrm>
              <a:off x="884297" y="2809430"/>
              <a:ext cx="276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grpSp>
        <p:nvGrpSpPr>
          <p:cNvPr id="532" name="Group 531">
            <a:extLst>
              <a:ext uri="{FF2B5EF4-FFF2-40B4-BE49-F238E27FC236}">
                <a16:creationId xmlns:a16="http://schemas.microsoft.com/office/drawing/2014/main" id="{FA508E8A-5050-21E3-C773-F29B45F35DBF}"/>
              </a:ext>
            </a:extLst>
          </p:cNvPr>
          <p:cNvGrpSpPr/>
          <p:nvPr/>
        </p:nvGrpSpPr>
        <p:grpSpPr>
          <a:xfrm>
            <a:off x="724846" y="3018979"/>
            <a:ext cx="609537" cy="712864"/>
            <a:chOff x="724846" y="3018979"/>
            <a:chExt cx="609537" cy="71286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DC82CDD-02AA-126D-29AB-03EBA1AC695B}"/>
                </a:ext>
              </a:extLst>
            </p:cNvPr>
            <p:cNvSpPr/>
            <p:nvPr/>
          </p:nvSpPr>
          <p:spPr>
            <a:xfrm>
              <a:off x="731519" y="3057611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4109CBC-3D37-DE25-76D4-99D0272C2449}"/>
                </a:ext>
              </a:extLst>
            </p:cNvPr>
            <p:cNvSpPr txBox="1"/>
            <p:nvPr/>
          </p:nvSpPr>
          <p:spPr>
            <a:xfrm>
              <a:off x="837553" y="3018979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23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98F7D81-A14C-D8D6-5E59-CD2902C32E82}"/>
                </a:ext>
              </a:extLst>
            </p:cNvPr>
            <p:cNvSpPr txBox="1"/>
            <p:nvPr/>
          </p:nvSpPr>
          <p:spPr>
            <a:xfrm>
              <a:off x="808875" y="3176442"/>
              <a:ext cx="4283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Na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6A9F9F5-3640-B61C-7A9D-86031F7BEC15}"/>
                </a:ext>
              </a:extLst>
            </p:cNvPr>
            <p:cNvSpPr txBox="1"/>
            <p:nvPr/>
          </p:nvSpPr>
          <p:spPr>
            <a:xfrm>
              <a:off x="724846" y="3365280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sodium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F4EBCDF-7543-2949-9629-8702DB9D1A6D}"/>
                </a:ext>
              </a:extLst>
            </p:cNvPr>
            <p:cNvSpPr txBox="1"/>
            <p:nvPr/>
          </p:nvSpPr>
          <p:spPr>
            <a:xfrm>
              <a:off x="827311" y="3454844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11</a:t>
              </a:r>
            </a:p>
          </p:txBody>
        </p:sp>
      </p:grpSp>
      <p:grpSp>
        <p:nvGrpSpPr>
          <p:cNvPr id="533" name="Group 532">
            <a:extLst>
              <a:ext uri="{FF2B5EF4-FFF2-40B4-BE49-F238E27FC236}">
                <a16:creationId xmlns:a16="http://schemas.microsoft.com/office/drawing/2014/main" id="{C4EB5955-9F11-06BA-7010-FDF4F1D747EC}"/>
              </a:ext>
            </a:extLst>
          </p:cNvPr>
          <p:cNvGrpSpPr/>
          <p:nvPr/>
        </p:nvGrpSpPr>
        <p:grpSpPr>
          <a:xfrm>
            <a:off x="721818" y="3658961"/>
            <a:ext cx="615295" cy="712864"/>
            <a:chOff x="721818" y="3658961"/>
            <a:chExt cx="615295" cy="71286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4A98368-1A18-1333-2CCE-B1A9915ABE94}"/>
                </a:ext>
              </a:extLst>
            </p:cNvPr>
            <p:cNvSpPr/>
            <p:nvPr/>
          </p:nvSpPr>
          <p:spPr>
            <a:xfrm>
              <a:off x="734249" y="3695364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5F51C1-B483-E231-6F7E-8EEDA0AD9E7F}"/>
                </a:ext>
              </a:extLst>
            </p:cNvPr>
            <p:cNvSpPr txBox="1"/>
            <p:nvPr/>
          </p:nvSpPr>
          <p:spPr>
            <a:xfrm>
              <a:off x="822950" y="3658961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39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714B9B8-36F8-4DEB-0C26-6F9A2A8491AC}"/>
                </a:ext>
              </a:extLst>
            </p:cNvPr>
            <p:cNvSpPr txBox="1"/>
            <p:nvPr/>
          </p:nvSpPr>
          <p:spPr>
            <a:xfrm>
              <a:off x="863717" y="3816424"/>
              <a:ext cx="3177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K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CC0BF9B-277F-9255-B495-FD3D5D95DFE6}"/>
                </a:ext>
              </a:extLst>
            </p:cNvPr>
            <p:cNvSpPr txBox="1"/>
            <p:nvPr/>
          </p:nvSpPr>
          <p:spPr>
            <a:xfrm>
              <a:off x="721818" y="4005262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potassium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F720283-725B-370D-D66C-5A85A472F5AF}"/>
                </a:ext>
              </a:extLst>
            </p:cNvPr>
            <p:cNvSpPr txBox="1"/>
            <p:nvPr/>
          </p:nvSpPr>
          <p:spPr>
            <a:xfrm>
              <a:off x="824281" y="4094826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19</a:t>
              </a:r>
            </a:p>
          </p:txBody>
        </p:sp>
      </p:grpSp>
      <p:grpSp>
        <p:nvGrpSpPr>
          <p:cNvPr id="534" name="Group 533">
            <a:extLst>
              <a:ext uri="{FF2B5EF4-FFF2-40B4-BE49-F238E27FC236}">
                <a16:creationId xmlns:a16="http://schemas.microsoft.com/office/drawing/2014/main" id="{C992F661-B72D-7873-F02F-C414BA715216}"/>
              </a:ext>
            </a:extLst>
          </p:cNvPr>
          <p:cNvGrpSpPr/>
          <p:nvPr/>
        </p:nvGrpSpPr>
        <p:grpSpPr>
          <a:xfrm>
            <a:off x="720304" y="4287030"/>
            <a:ext cx="615602" cy="712864"/>
            <a:chOff x="720304" y="4287030"/>
            <a:chExt cx="615602" cy="71286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781993-354D-337A-E5A3-2AF348B2B8CD}"/>
                </a:ext>
              </a:extLst>
            </p:cNvPr>
            <p:cNvSpPr/>
            <p:nvPr/>
          </p:nvSpPr>
          <p:spPr>
            <a:xfrm>
              <a:off x="733042" y="4331170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9DEB09F-885D-DA1C-4565-EC69945FF8ED}"/>
                </a:ext>
              </a:extLst>
            </p:cNvPr>
            <p:cNvSpPr txBox="1"/>
            <p:nvPr/>
          </p:nvSpPr>
          <p:spPr>
            <a:xfrm>
              <a:off x="833012" y="4287030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85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079C749-1152-8309-8CA6-321B810B0486}"/>
                </a:ext>
              </a:extLst>
            </p:cNvPr>
            <p:cNvSpPr txBox="1"/>
            <p:nvPr/>
          </p:nvSpPr>
          <p:spPr>
            <a:xfrm>
              <a:off x="804332" y="4444493"/>
              <a:ext cx="4267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Rb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F71D863-4968-E3C4-0102-EEF5DE8A385E}"/>
                </a:ext>
              </a:extLst>
            </p:cNvPr>
            <p:cNvSpPr txBox="1"/>
            <p:nvPr/>
          </p:nvSpPr>
          <p:spPr>
            <a:xfrm>
              <a:off x="720304" y="4633331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rubidium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4479636-465E-2B28-ED96-EF2FFCD762E1}"/>
                </a:ext>
              </a:extLst>
            </p:cNvPr>
            <p:cNvSpPr txBox="1"/>
            <p:nvPr/>
          </p:nvSpPr>
          <p:spPr>
            <a:xfrm>
              <a:off x="834343" y="4722895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37</a:t>
              </a:r>
            </a:p>
          </p:txBody>
        </p:sp>
      </p:grpSp>
      <p:grpSp>
        <p:nvGrpSpPr>
          <p:cNvPr id="535" name="Group 534">
            <a:extLst>
              <a:ext uri="{FF2B5EF4-FFF2-40B4-BE49-F238E27FC236}">
                <a16:creationId xmlns:a16="http://schemas.microsoft.com/office/drawing/2014/main" id="{962FFE1A-16E5-A3DB-35DD-AA5DABE17E5B}"/>
              </a:ext>
            </a:extLst>
          </p:cNvPr>
          <p:cNvGrpSpPr/>
          <p:nvPr/>
        </p:nvGrpSpPr>
        <p:grpSpPr>
          <a:xfrm>
            <a:off x="720304" y="4925459"/>
            <a:ext cx="612722" cy="712864"/>
            <a:chOff x="720304" y="4925459"/>
            <a:chExt cx="612722" cy="712864"/>
          </a:xfrm>
        </p:grpSpPr>
        <p:sp>
          <p:nvSpPr>
            <p:cNvPr id="448" name="Rectangle 447">
              <a:extLst>
                <a:ext uri="{FF2B5EF4-FFF2-40B4-BE49-F238E27FC236}">
                  <a16:creationId xmlns:a16="http://schemas.microsoft.com/office/drawing/2014/main" id="{330D7295-15F8-5C81-48CA-C77BF4F684D3}"/>
                </a:ext>
              </a:extLst>
            </p:cNvPr>
            <p:cNvSpPr/>
            <p:nvPr/>
          </p:nvSpPr>
          <p:spPr>
            <a:xfrm>
              <a:off x="730162" y="4967402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D2FFFC3-F204-EB06-51F4-171CFE308C62}"/>
                </a:ext>
              </a:extLst>
            </p:cNvPr>
            <p:cNvSpPr txBox="1"/>
            <p:nvPr/>
          </p:nvSpPr>
          <p:spPr>
            <a:xfrm>
              <a:off x="780929" y="492545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133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800FA66-3F0C-07C8-2BF5-76B41D80A023}"/>
                </a:ext>
              </a:extLst>
            </p:cNvPr>
            <p:cNvSpPr txBox="1"/>
            <p:nvPr/>
          </p:nvSpPr>
          <p:spPr>
            <a:xfrm>
              <a:off x="804333" y="5082922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Cs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1C878B-86C5-4009-4156-9D99DE472D25}"/>
                </a:ext>
              </a:extLst>
            </p:cNvPr>
            <p:cNvSpPr txBox="1"/>
            <p:nvPr/>
          </p:nvSpPr>
          <p:spPr>
            <a:xfrm>
              <a:off x="720304" y="5271760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caesium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7CC0E1F-ADCA-61F0-5B51-193D08D93003}"/>
                </a:ext>
              </a:extLst>
            </p:cNvPr>
            <p:cNvSpPr txBox="1"/>
            <p:nvPr/>
          </p:nvSpPr>
          <p:spPr>
            <a:xfrm>
              <a:off x="828556" y="5361324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55</a:t>
              </a:r>
            </a:p>
          </p:txBody>
        </p:sp>
      </p:grpSp>
      <p:grpSp>
        <p:nvGrpSpPr>
          <p:cNvPr id="536" name="Group 535">
            <a:extLst>
              <a:ext uri="{FF2B5EF4-FFF2-40B4-BE49-F238E27FC236}">
                <a16:creationId xmlns:a16="http://schemas.microsoft.com/office/drawing/2014/main" id="{19526E71-9DDC-B13B-80FB-EB5224034FD6}"/>
              </a:ext>
            </a:extLst>
          </p:cNvPr>
          <p:cNvGrpSpPr/>
          <p:nvPr/>
        </p:nvGrpSpPr>
        <p:grpSpPr>
          <a:xfrm>
            <a:off x="720304" y="5572462"/>
            <a:ext cx="616717" cy="712864"/>
            <a:chOff x="720304" y="5572462"/>
            <a:chExt cx="616717" cy="712864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31D4F9E8-83A5-4671-5623-5029B9E07423}"/>
                </a:ext>
              </a:extLst>
            </p:cNvPr>
            <p:cNvSpPr/>
            <p:nvPr/>
          </p:nvSpPr>
          <p:spPr>
            <a:xfrm>
              <a:off x="734157" y="5607395"/>
              <a:ext cx="602864" cy="645611"/>
            </a:xfrm>
            <a:prstGeom prst="rect">
              <a:avLst/>
            </a:prstGeom>
            <a:gradFill flip="none" rotWithShape="1">
              <a:gsLst>
                <a:gs pos="0">
                  <a:srgbClr val="009193">
                    <a:tint val="66000"/>
                    <a:satMod val="160000"/>
                  </a:srgbClr>
                </a:gs>
                <a:gs pos="50000">
                  <a:srgbClr val="009193">
                    <a:tint val="44500"/>
                    <a:satMod val="160000"/>
                  </a:srgbClr>
                </a:gs>
                <a:gs pos="100000">
                  <a:srgbClr val="009193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  <a:ln w="15875">
              <a:solidFill>
                <a:srgbClr val="0091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8080E6-11FE-FD11-9114-B2155C8D2E3D}"/>
                </a:ext>
              </a:extLst>
            </p:cNvPr>
            <p:cNvSpPr txBox="1"/>
            <p:nvPr/>
          </p:nvSpPr>
          <p:spPr>
            <a:xfrm>
              <a:off x="740414" y="5572462"/>
              <a:ext cx="5677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[223]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C25D5A2-C1BC-83E9-66DE-54872942EF31}"/>
                </a:ext>
              </a:extLst>
            </p:cNvPr>
            <p:cNvSpPr txBox="1"/>
            <p:nvPr/>
          </p:nvSpPr>
          <p:spPr>
            <a:xfrm>
              <a:off x="839055" y="5729925"/>
              <a:ext cx="3653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9193"/>
                  </a:solidFill>
                  <a:latin typeface="Arial Rounded MT Bold" panose="020F0704030504030204" pitchFamily="34" charset="77"/>
                </a:rPr>
                <a:t>Fr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467D029-6A8C-B513-EE88-2D200493EB24}"/>
                </a:ext>
              </a:extLst>
            </p:cNvPr>
            <p:cNvSpPr txBox="1"/>
            <p:nvPr/>
          </p:nvSpPr>
          <p:spPr>
            <a:xfrm>
              <a:off x="720304" y="5918763"/>
              <a:ext cx="59625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>
                  <a:latin typeface="Arial Rounded MT Bold" panose="020F0704030504030204" pitchFamily="34" charset="77"/>
                </a:rPr>
                <a:t>francium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1E9CCEF-92BC-3CC4-B9D5-5713D3175ED3}"/>
                </a:ext>
              </a:extLst>
            </p:cNvPr>
            <p:cNvSpPr txBox="1"/>
            <p:nvPr/>
          </p:nvSpPr>
          <p:spPr>
            <a:xfrm>
              <a:off x="851704" y="6008327"/>
              <a:ext cx="3674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Arial Rounded MT Bold" panose="020F0704030504030204" pitchFamily="34" charset="77"/>
                </a:rPr>
                <a:t>87</a:t>
              </a: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FE9567E-E1A9-D066-C6D6-189EF3AFFAC7}"/>
              </a:ext>
            </a:extLst>
          </p:cNvPr>
          <p:cNvSpPr txBox="1"/>
          <p:nvPr/>
        </p:nvSpPr>
        <p:spPr>
          <a:xfrm>
            <a:off x="5068432" y="17290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98E6322-201D-A5C1-D491-560E3F76E9E1}"/>
              </a:ext>
            </a:extLst>
          </p:cNvPr>
          <p:cNvSpPr txBox="1"/>
          <p:nvPr/>
        </p:nvSpPr>
        <p:spPr>
          <a:xfrm>
            <a:off x="5028179" y="1886540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C77B475-13D1-BADA-E697-479D7FC228F8}"/>
              </a:ext>
            </a:extLst>
          </p:cNvPr>
          <p:cNvSpPr txBox="1"/>
          <p:nvPr/>
        </p:nvSpPr>
        <p:spPr>
          <a:xfrm>
            <a:off x="4903641" y="207537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hydrogen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C5D4A41-B33F-E76C-DDAE-19A2143C8CD7}"/>
              </a:ext>
            </a:extLst>
          </p:cNvPr>
          <p:cNvSpPr txBox="1"/>
          <p:nvPr/>
        </p:nvSpPr>
        <p:spPr>
          <a:xfrm>
            <a:off x="5063976" y="21649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1CC5862-F84D-ACE6-3E43-DBF0370477DA}"/>
              </a:ext>
            </a:extLst>
          </p:cNvPr>
          <p:cNvSpPr txBox="1"/>
          <p:nvPr/>
        </p:nvSpPr>
        <p:spPr>
          <a:xfrm>
            <a:off x="1502427" y="2376521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D5C475-4007-7169-DAFD-2ACB5C5995BD}"/>
              </a:ext>
            </a:extLst>
          </p:cNvPr>
          <p:cNvSpPr txBox="1"/>
          <p:nvPr/>
        </p:nvSpPr>
        <p:spPr>
          <a:xfrm>
            <a:off x="1420620" y="2533984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AEB96F5-D291-DC4D-6377-4527AE88DCFC}"/>
              </a:ext>
            </a:extLst>
          </p:cNvPr>
          <p:cNvSpPr txBox="1"/>
          <p:nvPr/>
        </p:nvSpPr>
        <p:spPr>
          <a:xfrm>
            <a:off x="1331849" y="272282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beryllium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D8CA014-3198-AA9B-5CE7-00066EA67E66}"/>
              </a:ext>
            </a:extLst>
          </p:cNvPr>
          <p:cNvSpPr txBox="1"/>
          <p:nvPr/>
        </p:nvSpPr>
        <p:spPr>
          <a:xfrm>
            <a:off x="1486397" y="281238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D976673-1A97-DE62-4262-3037883AE448}"/>
              </a:ext>
            </a:extLst>
          </p:cNvPr>
          <p:cNvSpPr txBox="1"/>
          <p:nvPr/>
        </p:nvSpPr>
        <p:spPr>
          <a:xfrm>
            <a:off x="1439653" y="30219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84BE3BE-23F5-B95F-FDE7-B5DA4B80D5C1}"/>
              </a:ext>
            </a:extLst>
          </p:cNvPr>
          <p:cNvSpPr txBox="1"/>
          <p:nvPr/>
        </p:nvSpPr>
        <p:spPr>
          <a:xfrm>
            <a:off x="1403480" y="317939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71900F-B30C-95B2-828D-28D9441666BF}"/>
              </a:ext>
            </a:extLst>
          </p:cNvPr>
          <p:cNvSpPr txBox="1"/>
          <p:nvPr/>
        </p:nvSpPr>
        <p:spPr>
          <a:xfrm>
            <a:off x="1281976" y="3360285"/>
            <a:ext cx="692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magnesium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188023C-BEF9-0BF6-7A06-95430A95EA6D}"/>
              </a:ext>
            </a:extLst>
          </p:cNvPr>
          <p:cNvSpPr txBox="1"/>
          <p:nvPr/>
        </p:nvSpPr>
        <p:spPr>
          <a:xfrm>
            <a:off x="1429411" y="34578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813DE9B-0A14-44ED-C9CD-2C63A3905E5B}"/>
              </a:ext>
            </a:extLst>
          </p:cNvPr>
          <p:cNvSpPr txBox="1"/>
          <p:nvPr/>
        </p:nvSpPr>
        <p:spPr>
          <a:xfrm>
            <a:off x="1425050" y="366191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5DBCAF-59E7-EFBD-C3FE-B059559AEF15}"/>
              </a:ext>
            </a:extLst>
          </p:cNvPr>
          <p:cNvSpPr txBox="1"/>
          <p:nvPr/>
        </p:nvSpPr>
        <p:spPr>
          <a:xfrm>
            <a:off x="1413352" y="3819380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563D50E-5D6C-41E9-73B5-936C15941A82}"/>
              </a:ext>
            </a:extLst>
          </p:cNvPr>
          <p:cNvSpPr txBox="1"/>
          <p:nvPr/>
        </p:nvSpPr>
        <p:spPr>
          <a:xfrm>
            <a:off x="1323918" y="40082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calcium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158320-B219-06CC-534A-6C602CC8E09C}"/>
              </a:ext>
            </a:extLst>
          </p:cNvPr>
          <p:cNvSpPr txBox="1"/>
          <p:nvPr/>
        </p:nvSpPr>
        <p:spPr>
          <a:xfrm>
            <a:off x="1426381" y="409778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ADCF040-E7B7-FFDE-8002-2ABC7051523E}"/>
              </a:ext>
            </a:extLst>
          </p:cNvPr>
          <p:cNvSpPr txBox="1"/>
          <p:nvPr/>
        </p:nvSpPr>
        <p:spPr>
          <a:xfrm>
            <a:off x="1435112" y="428998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729F03-C0C9-B6CC-0A0B-C26C1E887BB3}"/>
              </a:ext>
            </a:extLst>
          </p:cNvPr>
          <p:cNvSpPr txBox="1"/>
          <p:nvPr/>
        </p:nvSpPr>
        <p:spPr>
          <a:xfrm>
            <a:off x="1436412" y="444744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46D3EDA-9DB1-0045-A1CF-3C6FF91DF72E}"/>
              </a:ext>
            </a:extLst>
          </p:cNvPr>
          <p:cNvSpPr txBox="1"/>
          <p:nvPr/>
        </p:nvSpPr>
        <p:spPr>
          <a:xfrm>
            <a:off x="1322404" y="463628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strontium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825F87-3064-0736-0A15-3EE4C3535C97}"/>
              </a:ext>
            </a:extLst>
          </p:cNvPr>
          <p:cNvSpPr txBox="1"/>
          <p:nvPr/>
        </p:nvSpPr>
        <p:spPr>
          <a:xfrm>
            <a:off x="1436443" y="47258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554B5B-1854-EEB7-D452-E3305D546EE5}"/>
              </a:ext>
            </a:extLst>
          </p:cNvPr>
          <p:cNvSpPr txBox="1"/>
          <p:nvPr/>
        </p:nvSpPr>
        <p:spPr>
          <a:xfrm>
            <a:off x="1383029" y="492841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137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49742DE-2B35-9B1C-2866-AAA42DE62F5E}"/>
              </a:ext>
            </a:extLst>
          </p:cNvPr>
          <p:cNvSpPr txBox="1"/>
          <p:nvPr/>
        </p:nvSpPr>
        <p:spPr>
          <a:xfrm>
            <a:off x="1406433" y="5085878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725A18A-C961-03D4-4EF4-EE61B6A67312}"/>
              </a:ext>
            </a:extLst>
          </p:cNvPr>
          <p:cNvSpPr txBox="1"/>
          <p:nvPr/>
        </p:nvSpPr>
        <p:spPr>
          <a:xfrm>
            <a:off x="1322404" y="527471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barium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70B6C65-70F0-7284-78C8-64BA570CE002}"/>
              </a:ext>
            </a:extLst>
          </p:cNvPr>
          <p:cNvSpPr txBox="1"/>
          <p:nvPr/>
        </p:nvSpPr>
        <p:spPr>
          <a:xfrm>
            <a:off x="1430656" y="536428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6A1993-5807-2CA3-BE45-C4ACA5F40189}"/>
              </a:ext>
            </a:extLst>
          </p:cNvPr>
          <p:cNvSpPr txBox="1"/>
          <p:nvPr/>
        </p:nvSpPr>
        <p:spPr>
          <a:xfrm>
            <a:off x="1342514" y="55754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5144EB7-F515-754B-7E19-9C2C0AB91C52}"/>
              </a:ext>
            </a:extLst>
          </p:cNvPr>
          <p:cNvSpPr txBox="1"/>
          <p:nvPr/>
        </p:nvSpPr>
        <p:spPr>
          <a:xfrm>
            <a:off x="1391115" y="5732881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23D0D30-1478-58A6-66D4-5D648653962B}"/>
              </a:ext>
            </a:extLst>
          </p:cNvPr>
          <p:cNvSpPr txBox="1"/>
          <p:nvPr/>
        </p:nvSpPr>
        <p:spPr>
          <a:xfrm>
            <a:off x="1322404" y="5921719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radium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42EED05-5BC8-A811-F5F3-FA700D767600}"/>
              </a:ext>
            </a:extLst>
          </p:cNvPr>
          <p:cNvSpPr txBox="1"/>
          <p:nvPr/>
        </p:nvSpPr>
        <p:spPr>
          <a:xfrm>
            <a:off x="1453804" y="601128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E0225CB4-7C8F-80E2-F554-C793EF04FC4A}"/>
              </a:ext>
            </a:extLst>
          </p:cNvPr>
          <p:cNvSpPr txBox="1"/>
          <p:nvPr/>
        </p:nvSpPr>
        <p:spPr>
          <a:xfrm>
            <a:off x="2030674" y="366037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B1F2CB59-1D00-A46A-D848-5461614D2F05}"/>
              </a:ext>
            </a:extLst>
          </p:cNvPr>
          <p:cNvSpPr txBox="1"/>
          <p:nvPr/>
        </p:nvSpPr>
        <p:spPr>
          <a:xfrm>
            <a:off x="2018976" y="381783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Sc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F6D16A5-3225-8339-5E11-7A1F425DC831}"/>
              </a:ext>
            </a:extLst>
          </p:cNvPr>
          <p:cNvSpPr txBox="1"/>
          <p:nvPr/>
        </p:nvSpPr>
        <p:spPr>
          <a:xfrm>
            <a:off x="1929542" y="400667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scandium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6B366CC-9687-ABA5-8B0B-06216E96D1E2}"/>
              </a:ext>
            </a:extLst>
          </p:cNvPr>
          <p:cNvSpPr txBox="1"/>
          <p:nvPr/>
        </p:nvSpPr>
        <p:spPr>
          <a:xfrm>
            <a:off x="2032005" y="40962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21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32A07C6-7ED7-4E53-9D24-E4405513EBC5}"/>
              </a:ext>
            </a:extLst>
          </p:cNvPr>
          <p:cNvSpPr txBox="1"/>
          <p:nvPr/>
        </p:nvSpPr>
        <p:spPr>
          <a:xfrm>
            <a:off x="2040736" y="42884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A9CC734-1806-B246-92FE-7C3EC1CDA59B}"/>
              </a:ext>
            </a:extLst>
          </p:cNvPr>
          <p:cNvSpPr txBox="1"/>
          <p:nvPr/>
        </p:nvSpPr>
        <p:spPr>
          <a:xfrm>
            <a:off x="2073840" y="4445905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Y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E4AAA050-ED33-FD34-24C2-8F369A522BF9}"/>
              </a:ext>
            </a:extLst>
          </p:cNvPr>
          <p:cNvSpPr txBox="1"/>
          <p:nvPr/>
        </p:nvSpPr>
        <p:spPr>
          <a:xfrm>
            <a:off x="1928028" y="463474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>
                <a:latin typeface="Arial Rounded MT Bold" panose="020F0704030504030204" pitchFamily="34" charset="77"/>
              </a:rPr>
              <a:t>ythium</a:t>
            </a:r>
            <a:endParaRPr lang="en-US" sz="600" dirty="0">
              <a:latin typeface="Arial Rounded MT Bold" panose="020F0704030504030204" pitchFamily="34" charset="77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2FE2CE3-FD02-A0C8-32A7-1BE47734302A}"/>
              </a:ext>
            </a:extLst>
          </p:cNvPr>
          <p:cNvSpPr txBox="1"/>
          <p:nvPr/>
        </p:nvSpPr>
        <p:spPr>
          <a:xfrm>
            <a:off x="2042067" y="472430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39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F7EBD2C-3FDA-4365-1EF6-F0D825D3A117}"/>
              </a:ext>
            </a:extLst>
          </p:cNvPr>
          <p:cNvSpPr txBox="1"/>
          <p:nvPr/>
        </p:nvSpPr>
        <p:spPr>
          <a:xfrm>
            <a:off x="1988653" y="492687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139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BE6A533-F6F5-4EB7-F7B6-8A7C75FB779A}"/>
              </a:ext>
            </a:extLst>
          </p:cNvPr>
          <p:cNvSpPr txBox="1"/>
          <p:nvPr/>
        </p:nvSpPr>
        <p:spPr>
          <a:xfrm>
            <a:off x="1991737" y="5084334"/>
            <a:ext cx="479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La*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155B0F65-684C-C808-7EDE-60613A6128A0}"/>
              </a:ext>
            </a:extLst>
          </p:cNvPr>
          <p:cNvSpPr txBox="1"/>
          <p:nvPr/>
        </p:nvSpPr>
        <p:spPr>
          <a:xfrm>
            <a:off x="1928028" y="527317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lantharum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94DD94F-C056-7F9B-B975-CD2CC8CAF6CE}"/>
              </a:ext>
            </a:extLst>
          </p:cNvPr>
          <p:cNvSpPr txBox="1"/>
          <p:nvPr/>
        </p:nvSpPr>
        <p:spPr>
          <a:xfrm>
            <a:off x="2036280" y="536273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B4A7351D-706A-6DF1-7E9E-D03D57993396}"/>
              </a:ext>
            </a:extLst>
          </p:cNvPr>
          <p:cNvSpPr txBox="1"/>
          <p:nvPr/>
        </p:nvSpPr>
        <p:spPr>
          <a:xfrm>
            <a:off x="1948138" y="557387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[227]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6C582C8D-0B8D-4E8A-5CD5-C5B8A8BECA0D}"/>
              </a:ext>
            </a:extLst>
          </p:cNvPr>
          <p:cNvSpPr txBox="1"/>
          <p:nvPr/>
        </p:nvSpPr>
        <p:spPr>
          <a:xfrm>
            <a:off x="1996739" y="5731337"/>
            <a:ext cx="500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Ac*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5CE6223-E078-F0D4-6E55-E4BA9E21312D}"/>
              </a:ext>
            </a:extLst>
          </p:cNvPr>
          <p:cNvSpPr txBox="1"/>
          <p:nvPr/>
        </p:nvSpPr>
        <p:spPr>
          <a:xfrm>
            <a:off x="1928028" y="592017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actinium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3DD85AA-22DC-ED41-30B0-C6E8C3AF5076}"/>
              </a:ext>
            </a:extLst>
          </p:cNvPr>
          <p:cNvSpPr txBox="1"/>
          <p:nvPr/>
        </p:nvSpPr>
        <p:spPr>
          <a:xfrm>
            <a:off x="2059428" y="60097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89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A09A0EDB-B28D-F673-55EE-45B05F31B3A8}"/>
              </a:ext>
            </a:extLst>
          </p:cNvPr>
          <p:cNvSpPr txBox="1"/>
          <p:nvPr/>
        </p:nvSpPr>
        <p:spPr>
          <a:xfrm>
            <a:off x="2632384" y="365903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A42B1F94-35FE-4768-F799-FE15E7A139E0}"/>
              </a:ext>
            </a:extLst>
          </p:cNvPr>
          <p:cNvSpPr txBox="1"/>
          <p:nvPr/>
        </p:nvSpPr>
        <p:spPr>
          <a:xfrm>
            <a:off x="2640350" y="3816498"/>
            <a:ext cx="342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009193"/>
                </a:solidFill>
                <a:latin typeface="Arial Rounded MT Bold" panose="020F0704030504030204" pitchFamily="34" charset="77"/>
              </a:rPr>
              <a:t>Ti</a:t>
            </a:r>
            <a:endParaRPr lang="en-US" sz="1400" dirty="0">
              <a:solidFill>
                <a:srgbClr val="009193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662D969E-8F6A-5D40-8C13-CA4B9380D7A5}"/>
              </a:ext>
            </a:extLst>
          </p:cNvPr>
          <p:cNvSpPr txBox="1"/>
          <p:nvPr/>
        </p:nvSpPr>
        <p:spPr>
          <a:xfrm>
            <a:off x="2531252" y="400533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titanium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16377FA-F8D5-1ACF-304C-183AD12C7ADE}"/>
              </a:ext>
            </a:extLst>
          </p:cNvPr>
          <p:cNvSpPr txBox="1"/>
          <p:nvPr/>
        </p:nvSpPr>
        <p:spPr>
          <a:xfrm>
            <a:off x="2633715" y="40949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22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F8E94ADE-F1F3-C006-3264-1B767473D6D7}"/>
              </a:ext>
            </a:extLst>
          </p:cNvPr>
          <p:cNvSpPr txBox="1"/>
          <p:nvPr/>
        </p:nvSpPr>
        <p:spPr>
          <a:xfrm>
            <a:off x="2642446" y="4287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CC9DA4F-9C76-2AD2-3565-DF75D2CC4BC8}"/>
              </a:ext>
            </a:extLst>
          </p:cNvPr>
          <p:cNvSpPr txBox="1"/>
          <p:nvPr/>
        </p:nvSpPr>
        <p:spPr>
          <a:xfrm>
            <a:off x="2643800" y="4444567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Zr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50ABDD0-2D9D-85D3-0ABA-AAAAA466913D}"/>
              </a:ext>
            </a:extLst>
          </p:cNvPr>
          <p:cNvSpPr txBox="1"/>
          <p:nvPr/>
        </p:nvSpPr>
        <p:spPr>
          <a:xfrm>
            <a:off x="2529738" y="463340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zirconium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5CFF964-3628-8D54-3DF6-9DA9E8E114E3}"/>
              </a:ext>
            </a:extLst>
          </p:cNvPr>
          <p:cNvSpPr txBox="1"/>
          <p:nvPr/>
        </p:nvSpPr>
        <p:spPr>
          <a:xfrm>
            <a:off x="2643777" y="4722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671C727-D9D1-BBB3-ABAE-1A0F91F92000}"/>
              </a:ext>
            </a:extLst>
          </p:cNvPr>
          <p:cNvSpPr txBox="1"/>
          <p:nvPr/>
        </p:nvSpPr>
        <p:spPr>
          <a:xfrm>
            <a:off x="2590363" y="492553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178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F24293DC-D51E-9D37-9087-3A4121DFC92F}"/>
              </a:ext>
            </a:extLst>
          </p:cNvPr>
          <p:cNvSpPr txBox="1"/>
          <p:nvPr/>
        </p:nvSpPr>
        <p:spPr>
          <a:xfrm>
            <a:off x="2625197" y="5082996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Hf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A198ED8-22B8-4BDD-3521-0D4CB218905F}"/>
              </a:ext>
            </a:extLst>
          </p:cNvPr>
          <p:cNvSpPr txBox="1"/>
          <p:nvPr/>
        </p:nvSpPr>
        <p:spPr>
          <a:xfrm>
            <a:off x="2529738" y="527183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hafnium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BD55B0D-6514-74A7-B49F-60330E3A0C25}"/>
              </a:ext>
            </a:extLst>
          </p:cNvPr>
          <p:cNvSpPr txBox="1"/>
          <p:nvPr/>
        </p:nvSpPr>
        <p:spPr>
          <a:xfrm>
            <a:off x="2637990" y="536139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72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1176D3E-9402-79AC-FED1-10D429EC7B1D}"/>
              </a:ext>
            </a:extLst>
          </p:cNvPr>
          <p:cNvSpPr txBox="1"/>
          <p:nvPr/>
        </p:nvSpPr>
        <p:spPr>
          <a:xfrm>
            <a:off x="2549848" y="557253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[261]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7F05774-2224-CEDF-F699-22316F6E7865}"/>
              </a:ext>
            </a:extLst>
          </p:cNvPr>
          <p:cNvSpPr txBox="1"/>
          <p:nvPr/>
        </p:nvSpPr>
        <p:spPr>
          <a:xfrm>
            <a:off x="2655599" y="5729999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Rf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DA3C3B86-9209-64B0-8EB4-A1E4E324CA02}"/>
              </a:ext>
            </a:extLst>
          </p:cNvPr>
          <p:cNvSpPr txBox="1"/>
          <p:nvPr/>
        </p:nvSpPr>
        <p:spPr>
          <a:xfrm>
            <a:off x="2460034" y="5918837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rutherfordium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AF5DD358-DF63-0737-D3D3-804962968410}"/>
              </a:ext>
            </a:extLst>
          </p:cNvPr>
          <p:cNvSpPr txBox="1"/>
          <p:nvPr/>
        </p:nvSpPr>
        <p:spPr>
          <a:xfrm>
            <a:off x="2584938" y="600840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104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6CFF39B-6E6E-92CE-0E31-1E8D077B5335}"/>
              </a:ext>
            </a:extLst>
          </p:cNvPr>
          <p:cNvSpPr txBox="1"/>
          <p:nvPr/>
        </p:nvSpPr>
        <p:spPr>
          <a:xfrm>
            <a:off x="3236771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1F358BB-D8D8-2544-F993-EBE57DC6D399}"/>
              </a:ext>
            </a:extLst>
          </p:cNvPr>
          <p:cNvSpPr txBox="1"/>
          <p:nvPr/>
        </p:nvSpPr>
        <p:spPr>
          <a:xfrm>
            <a:off x="3251653" y="3816424"/>
            <a:ext cx="30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V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4262EDB5-6CD5-81F2-2F5C-023DBF4CB44D}"/>
              </a:ext>
            </a:extLst>
          </p:cNvPr>
          <p:cNvSpPr txBox="1"/>
          <p:nvPr/>
        </p:nvSpPr>
        <p:spPr>
          <a:xfrm>
            <a:off x="3119691" y="400526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vanadium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23FFAE0-1D60-4B0F-155A-F0BBE12BD377}"/>
              </a:ext>
            </a:extLst>
          </p:cNvPr>
          <p:cNvSpPr txBox="1"/>
          <p:nvPr/>
        </p:nvSpPr>
        <p:spPr>
          <a:xfrm>
            <a:off x="3238102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23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E8A4410E-032B-F36E-3B3A-6DF737604663}"/>
              </a:ext>
            </a:extLst>
          </p:cNvPr>
          <p:cNvSpPr txBox="1"/>
          <p:nvPr/>
        </p:nvSpPr>
        <p:spPr>
          <a:xfrm>
            <a:off x="3246833" y="428703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93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5D7FFB0-781B-4FE3-1779-E4C090FE1C4E}"/>
              </a:ext>
            </a:extLst>
          </p:cNvPr>
          <p:cNvSpPr txBox="1"/>
          <p:nvPr/>
        </p:nvSpPr>
        <p:spPr>
          <a:xfrm>
            <a:off x="3216291" y="4444493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Nb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DA35DBB-7A2F-F601-9882-2F08653D7871}"/>
              </a:ext>
            </a:extLst>
          </p:cNvPr>
          <p:cNvSpPr txBox="1"/>
          <p:nvPr/>
        </p:nvSpPr>
        <p:spPr>
          <a:xfrm>
            <a:off x="3134125" y="463333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niobium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77348F95-C959-7548-1771-1391EDB3AC15}"/>
              </a:ext>
            </a:extLst>
          </p:cNvPr>
          <p:cNvSpPr txBox="1"/>
          <p:nvPr/>
        </p:nvSpPr>
        <p:spPr>
          <a:xfrm>
            <a:off x="3248164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41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63A34CE7-2358-CB6A-72C4-69A336493B6D}"/>
              </a:ext>
            </a:extLst>
          </p:cNvPr>
          <p:cNvSpPr txBox="1"/>
          <p:nvPr/>
        </p:nvSpPr>
        <p:spPr>
          <a:xfrm>
            <a:off x="3194750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181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01A1A14-727C-7A08-D038-2A5487C8B21E}"/>
              </a:ext>
            </a:extLst>
          </p:cNvPr>
          <p:cNvSpPr txBox="1"/>
          <p:nvPr/>
        </p:nvSpPr>
        <p:spPr>
          <a:xfrm>
            <a:off x="3229584" y="5082922"/>
            <a:ext cx="395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Ta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604A0E1D-7888-4FA0-6FB0-AC94AC2C6407}"/>
              </a:ext>
            </a:extLst>
          </p:cNvPr>
          <p:cNvSpPr txBox="1"/>
          <p:nvPr/>
        </p:nvSpPr>
        <p:spPr>
          <a:xfrm>
            <a:off x="3134125" y="5271760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tantalum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2A4EBF4-2301-102E-5554-89D6456E2245}"/>
              </a:ext>
            </a:extLst>
          </p:cNvPr>
          <p:cNvSpPr txBox="1"/>
          <p:nvPr/>
        </p:nvSpPr>
        <p:spPr>
          <a:xfrm>
            <a:off x="3242377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044B679D-CFA7-BCA9-6791-68C270DEEC72}"/>
              </a:ext>
            </a:extLst>
          </p:cNvPr>
          <p:cNvSpPr txBox="1"/>
          <p:nvPr/>
        </p:nvSpPr>
        <p:spPr>
          <a:xfrm>
            <a:off x="3132971" y="5572462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[262]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C8D2F055-3DFE-2C0B-8908-086F0D54EED1}"/>
              </a:ext>
            </a:extLst>
          </p:cNvPr>
          <p:cNvSpPr txBox="1"/>
          <p:nvPr/>
        </p:nvSpPr>
        <p:spPr>
          <a:xfrm>
            <a:off x="3212142" y="5729925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Db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EE49FE9B-60C8-3B26-3F84-29E7BAF610FA}"/>
              </a:ext>
            </a:extLst>
          </p:cNvPr>
          <p:cNvSpPr txBox="1"/>
          <p:nvPr/>
        </p:nvSpPr>
        <p:spPr>
          <a:xfrm>
            <a:off x="3064421" y="5918763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dubnium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B2E385A-0A2B-35F8-D70C-945D40079453}"/>
              </a:ext>
            </a:extLst>
          </p:cNvPr>
          <p:cNvSpPr txBox="1"/>
          <p:nvPr/>
        </p:nvSpPr>
        <p:spPr>
          <a:xfrm>
            <a:off x="3189325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105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6C370194-7CA6-9CDC-5AA2-FFB9B0DB32A3}"/>
              </a:ext>
            </a:extLst>
          </p:cNvPr>
          <p:cNvSpPr txBox="1"/>
          <p:nvPr/>
        </p:nvSpPr>
        <p:spPr>
          <a:xfrm>
            <a:off x="3824217" y="3663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6D9509C3-B295-8770-5CA9-30500F6FA40C}"/>
              </a:ext>
            </a:extLst>
          </p:cNvPr>
          <p:cNvSpPr txBox="1"/>
          <p:nvPr/>
        </p:nvSpPr>
        <p:spPr>
          <a:xfrm>
            <a:off x="3801887" y="382121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Cr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08D203EC-8444-30BC-4752-B6BE2460270F}"/>
              </a:ext>
            </a:extLst>
          </p:cNvPr>
          <p:cNvSpPr txBox="1"/>
          <p:nvPr/>
        </p:nvSpPr>
        <p:spPr>
          <a:xfrm>
            <a:off x="3707137" y="4015373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chromium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09A70B6-D704-2264-C9D8-EFC6E868FCD4}"/>
              </a:ext>
            </a:extLst>
          </p:cNvPr>
          <p:cNvSpPr txBox="1"/>
          <p:nvPr/>
        </p:nvSpPr>
        <p:spPr>
          <a:xfrm>
            <a:off x="3825548" y="409962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24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6AE8B15-7CF0-9814-7B39-59F833E479CB}"/>
              </a:ext>
            </a:extLst>
          </p:cNvPr>
          <p:cNvSpPr txBox="1"/>
          <p:nvPr/>
        </p:nvSpPr>
        <p:spPr>
          <a:xfrm>
            <a:off x="3834279" y="42918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96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3B66F271-F25E-96AF-AAB3-BAF15E63CB3F}"/>
              </a:ext>
            </a:extLst>
          </p:cNvPr>
          <p:cNvSpPr txBox="1"/>
          <p:nvPr/>
        </p:nvSpPr>
        <p:spPr>
          <a:xfrm>
            <a:off x="3803737" y="4449288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Mo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C2AAEB1-58A6-A3FC-F0A4-8CBDD1CE9A43}"/>
              </a:ext>
            </a:extLst>
          </p:cNvPr>
          <p:cNvSpPr txBox="1"/>
          <p:nvPr/>
        </p:nvSpPr>
        <p:spPr>
          <a:xfrm>
            <a:off x="3687387" y="4643442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molybdenum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F924AA6-39C5-BEDA-C145-8FF456A20EDE}"/>
              </a:ext>
            </a:extLst>
          </p:cNvPr>
          <p:cNvSpPr txBox="1"/>
          <p:nvPr/>
        </p:nvSpPr>
        <p:spPr>
          <a:xfrm>
            <a:off x="3835610" y="472769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42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96EE5008-6E69-82B8-1287-3456E7CF1B73}"/>
              </a:ext>
            </a:extLst>
          </p:cNvPr>
          <p:cNvSpPr txBox="1"/>
          <p:nvPr/>
        </p:nvSpPr>
        <p:spPr>
          <a:xfrm>
            <a:off x="3782196" y="493025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184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D53743C-7E54-D63A-4FD3-F7ADC6578174}"/>
              </a:ext>
            </a:extLst>
          </p:cNvPr>
          <p:cNvSpPr txBox="1"/>
          <p:nvPr/>
        </p:nvSpPr>
        <p:spPr>
          <a:xfrm>
            <a:off x="3832978" y="5087717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W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0CAC07ED-C99E-0562-6EB4-16FFBF7D6A35}"/>
              </a:ext>
            </a:extLst>
          </p:cNvPr>
          <p:cNvSpPr txBox="1"/>
          <p:nvPr/>
        </p:nvSpPr>
        <p:spPr>
          <a:xfrm>
            <a:off x="3721571" y="528187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tungsten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394B2878-4296-F25E-FB6F-5E7AA091564B}"/>
              </a:ext>
            </a:extLst>
          </p:cNvPr>
          <p:cNvSpPr txBox="1"/>
          <p:nvPr/>
        </p:nvSpPr>
        <p:spPr>
          <a:xfrm>
            <a:off x="3829823" y="536611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74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C0D355F-3B59-91BE-966C-1A73FAAE37FD}"/>
              </a:ext>
            </a:extLst>
          </p:cNvPr>
          <p:cNvSpPr txBox="1"/>
          <p:nvPr/>
        </p:nvSpPr>
        <p:spPr>
          <a:xfrm>
            <a:off x="3720417" y="558257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[266]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3672729-54C8-42A7-D238-F02D4CC148D9}"/>
              </a:ext>
            </a:extLst>
          </p:cNvPr>
          <p:cNvSpPr txBox="1"/>
          <p:nvPr/>
        </p:nvSpPr>
        <p:spPr>
          <a:xfrm>
            <a:off x="3799588" y="573472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Sg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E2283338-6F38-E960-765B-3B6E4FBF2BA3}"/>
              </a:ext>
            </a:extLst>
          </p:cNvPr>
          <p:cNvSpPr txBox="1"/>
          <p:nvPr/>
        </p:nvSpPr>
        <p:spPr>
          <a:xfrm>
            <a:off x="3776771" y="601312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B7D59DE2-D45A-94B0-0D88-94F1028786C0}"/>
              </a:ext>
            </a:extLst>
          </p:cNvPr>
          <p:cNvSpPr txBox="1"/>
          <p:nvPr/>
        </p:nvSpPr>
        <p:spPr>
          <a:xfrm>
            <a:off x="3646052" y="5933124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seaborgium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389DC79C-0332-1433-EDD0-4F315A5CCFB6}"/>
              </a:ext>
            </a:extLst>
          </p:cNvPr>
          <p:cNvSpPr txBox="1"/>
          <p:nvPr/>
        </p:nvSpPr>
        <p:spPr>
          <a:xfrm>
            <a:off x="4418828" y="366427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55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77DA068-D1AC-47F2-E7DD-6353CBF455D4}"/>
              </a:ext>
            </a:extLst>
          </p:cNvPr>
          <p:cNvSpPr txBox="1"/>
          <p:nvPr/>
        </p:nvSpPr>
        <p:spPr>
          <a:xfrm>
            <a:off x="4385866" y="3821740"/>
            <a:ext cx="4427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Mn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018D0E3F-B79F-1B2C-DB4B-54A7D792BBA8}"/>
              </a:ext>
            </a:extLst>
          </p:cNvPr>
          <p:cNvSpPr txBox="1"/>
          <p:nvPr/>
        </p:nvSpPr>
        <p:spPr>
          <a:xfrm>
            <a:off x="4280484" y="401589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manganese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EAD4A5CC-5E9A-8443-E6A8-39606EB9EA0E}"/>
              </a:ext>
            </a:extLst>
          </p:cNvPr>
          <p:cNvSpPr txBox="1"/>
          <p:nvPr/>
        </p:nvSpPr>
        <p:spPr>
          <a:xfrm>
            <a:off x="4420159" y="410014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25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9C527AD7-3F5A-B6AE-6D77-5FF73B101C5F}"/>
              </a:ext>
            </a:extLst>
          </p:cNvPr>
          <p:cNvSpPr txBox="1"/>
          <p:nvPr/>
        </p:nvSpPr>
        <p:spPr>
          <a:xfrm>
            <a:off x="4354462" y="429234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[98]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1A8287E3-01A3-BCD1-5E36-2F9D40CD7BC1}"/>
              </a:ext>
            </a:extLst>
          </p:cNvPr>
          <p:cNvSpPr txBox="1"/>
          <p:nvPr/>
        </p:nvSpPr>
        <p:spPr>
          <a:xfrm>
            <a:off x="4398348" y="4449809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Tc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C1613D89-9ACD-AB53-36B4-F9CC5901DCB5}"/>
              </a:ext>
            </a:extLst>
          </p:cNvPr>
          <p:cNvSpPr txBox="1"/>
          <p:nvPr/>
        </p:nvSpPr>
        <p:spPr>
          <a:xfrm>
            <a:off x="4281998" y="4643963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technetium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C2E3756-AAD3-0999-9989-82D78E1EF762}"/>
              </a:ext>
            </a:extLst>
          </p:cNvPr>
          <p:cNvSpPr txBox="1"/>
          <p:nvPr/>
        </p:nvSpPr>
        <p:spPr>
          <a:xfrm>
            <a:off x="4430221" y="47282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43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F4F13172-C3C9-7260-03E8-45E9858CA61A}"/>
              </a:ext>
            </a:extLst>
          </p:cNvPr>
          <p:cNvSpPr txBox="1"/>
          <p:nvPr/>
        </p:nvSpPr>
        <p:spPr>
          <a:xfrm>
            <a:off x="4376807" y="493077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186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FDA014B-2F55-160F-E06E-CB2C033F26D2}"/>
              </a:ext>
            </a:extLst>
          </p:cNvPr>
          <p:cNvSpPr txBox="1"/>
          <p:nvPr/>
        </p:nvSpPr>
        <p:spPr>
          <a:xfrm>
            <a:off x="4411641" y="5088238"/>
            <a:ext cx="417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5B83CBD3-EB05-F605-31F9-EC76BE68256F}"/>
              </a:ext>
            </a:extLst>
          </p:cNvPr>
          <p:cNvSpPr txBox="1"/>
          <p:nvPr/>
        </p:nvSpPr>
        <p:spPr>
          <a:xfrm>
            <a:off x="4316182" y="528239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rhenium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E6CC4B46-9E71-3C3A-9870-BCB18CE1E270}"/>
              </a:ext>
            </a:extLst>
          </p:cNvPr>
          <p:cNvSpPr txBox="1"/>
          <p:nvPr/>
        </p:nvSpPr>
        <p:spPr>
          <a:xfrm>
            <a:off x="4424434" y="53666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5D55828E-CD1B-0A2D-2F6F-6F6D76B42D1E}"/>
              </a:ext>
            </a:extLst>
          </p:cNvPr>
          <p:cNvSpPr txBox="1"/>
          <p:nvPr/>
        </p:nvSpPr>
        <p:spPr>
          <a:xfrm>
            <a:off x="4315028" y="558309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[264]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0B44B6FB-DC6E-9B4D-EDDF-68922D71D570}"/>
              </a:ext>
            </a:extLst>
          </p:cNvPr>
          <p:cNvSpPr txBox="1"/>
          <p:nvPr/>
        </p:nvSpPr>
        <p:spPr>
          <a:xfrm>
            <a:off x="4394199" y="5735241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Bh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181BF5B-CF18-91D9-CEE1-389ECB1FE953}"/>
              </a:ext>
            </a:extLst>
          </p:cNvPr>
          <p:cNvSpPr txBox="1"/>
          <p:nvPr/>
        </p:nvSpPr>
        <p:spPr>
          <a:xfrm>
            <a:off x="4371382" y="601364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107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526F301-216A-7A20-252B-72461C7F341D}"/>
              </a:ext>
            </a:extLst>
          </p:cNvPr>
          <p:cNvSpPr txBox="1"/>
          <p:nvPr/>
        </p:nvSpPr>
        <p:spPr>
          <a:xfrm>
            <a:off x="4240663" y="5933645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bohrium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681F42E4-79AA-30AF-858A-BA03BE5B326A}"/>
              </a:ext>
            </a:extLst>
          </p:cNvPr>
          <p:cNvSpPr txBox="1"/>
          <p:nvPr/>
        </p:nvSpPr>
        <p:spPr>
          <a:xfrm>
            <a:off x="5013315" y="36636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56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B07261C6-92EB-579B-F98D-C8674F132AE7}"/>
              </a:ext>
            </a:extLst>
          </p:cNvPr>
          <p:cNvSpPr txBox="1"/>
          <p:nvPr/>
        </p:nvSpPr>
        <p:spPr>
          <a:xfrm>
            <a:off x="4980353" y="3821076"/>
            <a:ext cx="3942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Fe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7FBD86C4-82EC-51B0-6E2D-99D495E41208}"/>
              </a:ext>
            </a:extLst>
          </p:cNvPr>
          <p:cNvSpPr txBox="1"/>
          <p:nvPr/>
        </p:nvSpPr>
        <p:spPr>
          <a:xfrm>
            <a:off x="4874971" y="401523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iron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681FE4D-6C95-AE3F-D405-098D19BB5B2F}"/>
              </a:ext>
            </a:extLst>
          </p:cNvPr>
          <p:cNvSpPr txBox="1"/>
          <p:nvPr/>
        </p:nvSpPr>
        <p:spPr>
          <a:xfrm>
            <a:off x="5014646" y="409947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26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DA497BD-CCEC-7DF6-44B8-63013C1F73ED}"/>
              </a:ext>
            </a:extLst>
          </p:cNvPr>
          <p:cNvSpPr txBox="1"/>
          <p:nvPr/>
        </p:nvSpPr>
        <p:spPr>
          <a:xfrm>
            <a:off x="4948949" y="429168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101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3EA7F159-2CDB-CB14-B064-3A31C004363D}"/>
              </a:ext>
            </a:extLst>
          </p:cNvPr>
          <p:cNvSpPr txBox="1"/>
          <p:nvPr/>
        </p:nvSpPr>
        <p:spPr>
          <a:xfrm>
            <a:off x="4992835" y="4449145"/>
            <a:ext cx="419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Ru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19C5B927-3328-A7B0-6091-3A9EFF8E259E}"/>
              </a:ext>
            </a:extLst>
          </p:cNvPr>
          <p:cNvSpPr txBox="1"/>
          <p:nvPr/>
        </p:nvSpPr>
        <p:spPr>
          <a:xfrm>
            <a:off x="4876485" y="4643299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ruthenium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E8F39F0-24CB-40F5-929B-FECE379247CA}"/>
              </a:ext>
            </a:extLst>
          </p:cNvPr>
          <p:cNvSpPr txBox="1"/>
          <p:nvPr/>
        </p:nvSpPr>
        <p:spPr>
          <a:xfrm>
            <a:off x="5024708" y="472754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44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9AB64A53-434F-0C75-EEEF-E26B72388E44}"/>
              </a:ext>
            </a:extLst>
          </p:cNvPr>
          <p:cNvSpPr txBox="1"/>
          <p:nvPr/>
        </p:nvSpPr>
        <p:spPr>
          <a:xfrm>
            <a:off x="4971294" y="493011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190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2BB195A-D08B-28F7-1A2B-DAA8808C89EA}"/>
              </a:ext>
            </a:extLst>
          </p:cNvPr>
          <p:cNvSpPr txBox="1"/>
          <p:nvPr/>
        </p:nvSpPr>
        <p:spPr>
          <a:xfrm>
            <a:off x="4979548" y="5087574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4080046F-6B43-A805-9DB0-3C27988415BA}"/>
              </a:ext>
            </a:extLst>
          </p:cNvPr>
          <p:cNvSpPr txBox="1"/>
          <p:nvPr/>
        </p:nvSpPr>
        <p:spPr>
          <a:xfrm>
            <a:off x="4910669" y="528172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osmium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35A3F2-7097-4293-AA93-6BA00339402B}"/>
              </a:ext>
            </a:extLst>
          </p:cNvPr>
          <p:cNvSpPr txBox="1"/>
          <p:nvPr/>
        </p:nvSpPr>
        <p:spPr>
          <a:xfrm>
            <a:off x="5018921" y="53659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76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69168DE0-4F03-2E62-5D80-28173C2D90FC}"/>
              </a:ext>
            </a:extLst>
          </p:cNvPr>
          <p:cNvSpPr txBox="1"/>
          <p:nvPr/>
        </p:nvSpPr>
        <p:spPr>
          <a:xfrm>
            <a:off x="4909515" y="558243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[277]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03AAD7D5-6CA2-AEA5-DE80-CBFF634E82CD}"/>
              </a:ext>
            </a:extLst>
          </p:cNvPr>
          <p:cNvSpPr txBox="1"/>
          <p:nvPr/>
        </p:nvSpPr>
        <p:spPr>
          <a:xfrm>
            <a:off x="4988686" y="5734577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FC4B499A-87BF-B818-076E-5DF061CAB16F}"/>
              </a:ext>
            </a:extLst>
          </p:cNvPr>
          <p:cNvSpPr txBox="1"/>
          <p:nvPr/>
        </p:nvSpPr>
        <p:spPr>
          <a:xfrm>
            <a:off x="4965869" y="601297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9C4882B3-CBFD-47FE-E3ED-854F0B1857D2}"/>
              </a:ext>
            </a:extLst>
          </p:cNvPr>
          <p:cNvSpPr txBox="1"/>
          <p:nvPr/>
        </p:nvSpPr>
        <p:spPr>
          <a:xfrm>
            <a:off x="4835150" y="5932981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hassium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9FE47F4C-75E5-3121-50CB-517C8F398519}"/>
              </a:ext>
            </a:extLst>
          </p:cNvPr>
          <p:cNvSpPr txBox="1"/>
          <p:nvPr/>
        </p:nvSpPr>
        <p:spPr>
          <a:xfrm>
            <a:off x="5617596" y="366184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415DDC0-A2D8-EE39-A9BA-A3251A0B635C}"/>
              </a:ext>
            </a:extLst>
          </p:cNvPr>
          <p:cNvSpPr txBox="1"/>
          <p:nvPr/>
        </p:nvSpPr>
        <p:spPr>
          <a:xfrm>
            <a:off x="5584634" y="381930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Co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FA4F1F7-DCAC-B428-1CD3-AEF7AEF410FB}"/>
              </a:ext>
            </a:extLst>
          </p:cNvPr>
          <p:cNvSpPr txBox="1"/>
          <p:nvPr/>
        </p:nvSpPr>
        <p:spPr>
          <a:xfrm>
            <a:off x="5479252" y="40134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cobalt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EE3F6433-7B1B-875D-D694-360F451460FA}"/>
              </a:ext>
            </a:extLst>
          </p:cNvPr>
          <p:cNvSpPr txBox="1"/>
          <p:nvPr/>
        </p:nvSpPr>
        <p:spPr>
          <a:xfrm>
            <a:off x="5618927" y="40977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21C856E-D3BB-751E-A1A7-A1D7DE0C1F89}"/>
              </a:ext>
            </a:extLst>
          </p:cNvPr>
          <p:cNvSpPr txBox="1"/>
          <p:nvPr/>
        </p:nvSpPr>
        <p:spPr>
          <a:xfrm>
            <a:off x="5553230" y="428990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103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40EDC143-9BED-620C-7DE7-0E4F90DD23C6}"/>
              </a:ext>
            </a:extLst>
          </p:cNvPr>
          <p:cNvSpPr txBox="1"/>
          <p:nvPr/>
        </p:nvSpPr>
        <p:spPr>
          <a:xfrm>
            <a:off x="5597116" y="444737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Rh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3476E19-5D2F-DEF9-A224-1DCA9E55351A}"/>
              </a:ext>
            </a:extLst>
          </p:cNvPr>
          <p:cNvSpPr txBox="1"/>
          <p:nvPr/>
        </p:nvSpPr>
        <p:spPr>
          <a:xfrm>
            <a:off x="5480766" y="4641526"/>
            <a:ext cx="66233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rhodium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C07C247-537E-EE58-76F3-42D912D1F6CF}"/>
              </a:ext>
            </a:extLst>
          </p:cNvPr>
          <p:cNvSpPr txBox="1"/>
          <p:nvPr/>
        </p:nvSpPr>
        <p:spPr>
          <a:xfrm>
            <a:off x="5628989" y="47257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45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19967DF1-07E5-B6F0-F9E6-21E2D3FB9465}"/>
              </a:ext>
            </a:extLst>
          </p:cNvPr>
          <p:cNvSpPr txBox="1"/>
          <p:nvPr/>
        </p:nvSpPr>
        <p:spPr>
          <a:xfrm>
            <a:off x="5575575" y="49283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192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D95A2C79-89B6-07A2-72C8-38DECF31890B}"/>
              </a:ext>
            </a:extLst>
          </p:cNvPr>
          <p:cNvSpPr txBox="1"/>
          <p:nvPr/>
        </p:nvSpPr>
        <p:spPr>
          <a:xfrm>
            <a:off x="5652938" y="5085801"/>
            <a:ext cx="3193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Ir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9422AA06-306B-EF7A-2428-E4AE8BC7310C}"/>
              </a:ext>
            </a:extLst>
          </p:cNvPr>
          <p:cNvSpPr txBox="1"/>
          <p:nvPr/>
        </p:nvSpPr>
        <p:spPr>
          <a:xfrm>
            <a:off x="5514950" y="5279955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iridium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BFA1A696-828C-9E7F-746D-E8EEA8051D62}"/>
              </a:ext>
            </a:extLst>
          </p:cNvPr>
          <p:cNvSpPr txBox="1"/>
          <p:nvPr/>
        </p:nvSpPr>
        <p:spPr>
          <a:xfrm>
            <a:off x="5623202" y="53642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77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5C178A-F4E2-90A8-8B1C-86482540EA09}"/>
              </a:ext>
            </a:extLst>
          </p:cNvPr>
          <p:cNvSpPr txBox="1"/>
          <p:nvPr/>
        </p:nvSpPr>
        <p:spPr>
          <a:xfrm>
            <a:off x="5513796" y="5580657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[268]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7E42E3A-61AD-6698-0706-935E3924F724}"/>
              </a:ext>
            </a:extLst>
          </p:cNvPr>
          <p:cNvSpPr txBox="1"/>
          <p:nvPr/>
        </p:nvSpPr>
        <p:spPr>
          <a:xfrm>
            <a:off x="5592967" y="5732804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Mt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7204A0FC-5191-A329-F00A-093DE40EBF77}"/>
              </a:ext>
            </a:extLst>
          </p:cNvPr>
          <p:cNvSpPr txBox="1"/>
          <p:nvPr/>
        </p:nvSpPr>
        <p:spPr>
          <a:xfrm>
            <a:off x="5570150" y="601120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109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94561D8-51E4-1300-9619-60019E5E9937}"/>
              </a:ext>
            </a:extLst>
          </p:cNvPr>
          <p:cNvSpPr txBox="1"/>
          <p:nvPr/>
        </p:nvSpPr>
        <p:spPr>
          <a:xfrm>
            <a:off x="5439431" y="5931208"/>
            <a:ext cx="706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meitnerium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D58F7FA8-A4C4-4B1B-F46F-794DCB76AE13}"/>
              </a:ext>
            </a:extLst>
          </p:cNvPr>
          <p:cNvSpPr txBox="1"/>
          <p:nvPr/>
        </p:nvSpPr>
        <p:spPr>
          <a:xfrm>
            <a:off x="6217612" y="365896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59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CA71AE1-B477-2587-7EC2-B68932EC37D3}"/>
              </a:ext>
            </a:extLst>
          </p:cNvPr>
          <p:cNvSpPr txBox="1"/>
          <p:nvPr/>
        </p:nvSpPr>
        <p:spPr>
          <a:xfrm>
            <a:off x="6184650" y="3816424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Ni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5B8FFB12-ABB9-D0D9-DD4B-936D1AF118FF}"/>
              </a:ext>
            </a:extLst>
          </p:cNvPr>
          <p:cNvSpPr txBox="1"/>
          <p:nvPr/>
        </p:nvSpPr>
        <p:spPr>
          <a:xfrm>
            <a:off x="6218943" y="40948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2B42DE93-9E28-1813-D67C-504F76046FF0}"/>
              </a:ext>
            </a:extLst>
          </p:cNvPr>
          <p:cNvSpPr txBox="1"/>
          <p:nvPr/>
        </p:nvSpPr>
        <p:spPr>
          <a:xfrm>
            <a:off x="6153246" y="428703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106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1081E22E-4742-1B06-DFEE-650F8C320035}"/>
              </a:ext>
            </a:extLst>
          </p:cNvPr>
          <p:cNvSpPr txBox="1"/>
          <p:nvPr/>
        </p:nvSpPr>
        <p:spPr>
          <a:xfrm>
            <a:off x="6197132" y="4444493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Pd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A6ABDB83-5D7A-94E8-75C2-ED896EC75119}"/>
              </a:ext>
            </a:extLst>
          </p:cNvPr>
          <p:cNvSpPr txBox="1"/>
          <p:nvPr/>
        </p:nvSpPr>
        <p:spPr>
          <a:xfrm>
            <a:off x="6229005" y="472289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46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3F3A8564-FD3C-72D7-9696-AA8363531502}"/>
              </a:ext>
            </a:extLst>
          </p:cNvPr>
          <p:cNvSpPr txBox="1"/>
          <p:nvPr/>
        </p:nvSpPr>
        <p:spPr>
          <a:xfrm>
            <a:off x="6175591" y="492545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195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E35AFAFC-FF2F-DC1F-6AB9-B13EEF7CF912}"/>
              </a:ext>
            </a:extLst>
          </p:cNvPr>
          <p:cNvSpPr txBox="1"/>
          <p:nvPr/>
        </p:nvSpPr>
        <p:spPr>
          <a:xfrm>
            <a:off x="6252954" y="5082922"/>
            <a:ext cx="369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Pt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E1D5A85-53EF-7695-A4AD-35B651463EFD}"/>
              </a:ext>
            </a:extLst>
          </p:cNvPr>
          <p:cNvSpPr txBox="1"/>
          <p:nvPr/>
        </p:nvSpPr>
        <p:spPr>
          <a:xfrm>
            <a:off x="6114966" y="527707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platinum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5E0BE2D1-DDA9-BD22-F9B5-66719A5C6CEE}"/>
              </a:ext>
            </a:extLst>
          </p:cNvPr>
          <p:cNvSpPr txBox="1"/>
          <p:nvPr/>
        </p:nvSpPr>
        <p:spPr>
          <a:xfrm>
            <a:off x="6223218" y="536132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78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FE9BF9C7-A9F1-7321-381B-6F6753155F16}"/>
              </a:ext>
            </a:extLst>
          </p:cNvPr>
          <p:cNvSpPr txBox="1"/>
          <p:nvPr/>
        </p:nvSpPr>
        <p:spPr>
          <a:xfrm>
            <a:off x="6113812" y="557777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[271]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5D4D50EA-10B6-7AC6-4D4D-3B53F3100380}"/>
              </a:ext>
            </a:extLst>
          </p:cNvPr>
          <p:cNvSpPr txBox="1"/>
          <p:nvPr/>
        </p:nvSpPr>
        <p:spPr>
          <a:xfrm>
            <a:off x="6192983" y="5729925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Ds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426BAF9A-1C2B-5D31-0208-5884E7CDF46B}"/>
              </a:ext>
            </a:extLst>
          </p:cNvPr>
          <p:cNvSpPr txBox="1"/>
          <p:nvPr/>
        </p:nvSpPr>
        <p:spPr>
          <a:xfrm>
            <a:off x="6170166" y="60083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110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B84A0DF-BEAF-0FA3-7D6D-E5C3DC84AD28}"/>
              </a:ext>
            </a:extLst>
          </p:cNvPr>
          <p:cNvSpPr txBox="1"/>
          <p:nvPr/>
        </p:nvSpPr>
        <p:spPr>
          <a:xfrm>
            <a:off x="6067489" y="401308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nickel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CC96897-96BC-1787-EA46-3C49D4CB2FBC}"/>
              </a:ext>
            </a:extLst>
          </p:cNvPr>
          <p:cNvSpPr txBox="1"/>
          <p:nvPr/>
        </p:nvSpPr>
        <p:spPr>
          <a:xfrm>
            <a:off x="6073719" y="463804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palladium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267F3868-D979-4AEE-2A19-F3D53C98887E}"/>
              </a:ext>
            </a:extLst>
          </p:cNvPr>
          <p:cNvSpPr txBox="1"/>
          <p:nvPr/>
        </p:nvSpPr>
        <p:spPr>
          <a:xfrm>
            <a:off x="6036426" y="5926918"/>
            <a:ext cx="7187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darmstadtium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A140DDC3-18CE-C6E1-B1DB-5B4A462997C9}"/>
              </a:ext>
            </a:extLst>
          </p:cNvPr>
          <p:cNvSpPr txBox="1"/>
          <p:nvPr/>
        </p:nvSpPr>
        <p:spPr>
          <a:xfrm>
            <a:off x="6739404" y="3659969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63.5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48648E42-E5CA-4A9B-8BE1-77BBB1002624}"/>
              </a:ext>
            </a:extLst>
          </p:cNvPr>
          <p:cNvSpPr txBox="1"/>
          <p:nvPr/>
        </p:nvSpPr>
        <p:spPr>
          <a:xfrm>
            <a:off x="6773058" y="3817432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Cu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3B27A000-6C32-D9CD-257E-F4712BB94B70}"/>
              </a:ext>
            </a:extLst>
          </p:cNvPr>
          <p:cNvSpPr txBox="1"/>
          <p:nvPr/>
        </p:nvSpPr>
        <p:spPr>
          <a:xfrm>
            <a:off x="6801295" y="409583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29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8FDE7CE4-A232-2A63-3635-9F235981E109}"/>
              </a:ext>
            </a:extLst>
          </p:cNvPr>
          <p:cNvSpPr txBox="1"/>
          <p:nvPr/>
        </p:nvSpPr>
        <p:spPr>
          <a:xfrm>
            <a:off x="6735598" y="428803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108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916C877A-2C42-C570-646D-0113B49BFFDC}"/>
              </a:ext>
            </a:extLst>
          </p:cNvPr>
          <p:cNvSpPr txBox="1"/>
          <p:nvPr/>
        </p:nvSpPr>
        <p:spPr>
          <a:xfrm>
            <a:off x="6779484" y="4445501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Ag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554BD4ED-C70B-83C2-A273-FE1A0465C4B1}"/>
              </a:ext>
            </a:extLst>
          </p:cNvPr>
          <p:cNvSpPr txBox="1"/>
          <p:nvPr/>
        </p:nvSpPr>
        <p:spPr>
          <a:xfrm>
            <a:off x="6811357" y="472390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47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DFC28F70-16A1-DF6B-A590-DB1603675B0B}"/>
              </a:ext>
            </a:extLst>
          </p:cNvPr>
          <p:cNvSpPr txBox="1"/>
          <p:nvPr/>
        </p:nvSpPr>
        <p:spPr>
          <a:xfrm>
            <a:off x="6757943" y="492646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197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E3349C6-CEFE-28D7-4B21-EC1F3FE59487}"/>
              </a:ext>
            </a:extLst>
          </p:cNvPr>
          <p:cNvSpPr txBox="1"/>
          <p:nvPr/>
        </p:nvSpPr>
        <p:spPr>
          <a:xfrm>
            <a:off x="6780803" y="508393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Au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A0ACD8BF-FEBB-901B-A602-EB6805962047}"/>
              </a:ext>
            </a:extLst>
          </p:cNvPr>
          <p:cNvSpPr txBox="1"/>
          <p:nvPr/>
        </p:nvSpPr>
        <p:spPr>
          <a:xfrm>
            <a:off x="6697318" y="527808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gold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02082560-0569-F21B-619F-EE77B422F2C7}"/>
              </a:ext>
            </a:extLst>
          </p:cNvPr>
          <p:cNvSpPr txBox="1"/>
          <p:nvPr/>
        </p:nvSpPr>
        <p:spPr>
          <a:xfrm>
            <a:off x="6805570" y="536233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EB62EC3A-FBDB-41B0-C180-6D59EF4BACD8}"/>
              </a:ext>
            </a:extLst>
          </p:cNvPr>
          <p:cNvSpPr txBox="1"/>
          <p:nvPr/>
        </p:nvSpPr>
        <p:spPr>
          <a:xfrm>
            <a:off x="6696164" y="55787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[272]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A86A50C-5CDA-0055-CFBA-9E2B60DB4F9E}"/>
              </a:ext>
            </a:extLst>
          </p:cNvPr>
          <p:cNvSpPr txBox="1"/>
          <p:nvPr/>
        </p:nvSpPr>
        <p:spPr>
          <a:xfrm>
            <a:off x="6775335" y="5730933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Rg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1282F315-F956-FD65-97AB-20577368BF12}"/>
              </a:ext>
            </a:extLst>
          </p:cNvPr>
          <p:cNvSpPr txBox="1"/>
          <p:nvPr/>
        </p:nvSpPr>
        <p:spPr>
          <a:xfrm>
            <a:off x="6752518" y="60093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111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22353473-F8F1-8820-C292-04ECAB3BD220}"/>
              </a:ext>
            </a:extLst>
          </p:cNvPr>
          <p:cNvSpPr txBox="1"/>
          <p:nvPr/>
        </p:nvSpPr>
        <p:spPr>
          <a:xfrm>
            <a:off x="6649841" y="401409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copper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9362A748-C73A-CD54-E014-F2304D00209E}"/>
              </a:ext>
            </a:extLst>
          </p:cNvPr>
          <p:cNvSpPr txBox="1"/>
          <p:nvPr/>
        </p:nvSpPr>
        <p:spPr>
          <a:xfrm>
            <a:off x="6656071" y="463905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silver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36EEDA6E-A0EA-8D84-822D-3E84A1314CA2}"/>
              </a:ext>
            </a:extLst>
          </p:cNvPr>
          <p:cNvSpPr txBox="1"/>
          <p:nvPr/>
        </p:nvSpPr>
        <p:spPr>
          <a:xfrm>
            <a:off x="6640194" y="593412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roentgenium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8FE10537-0725-F283-00EE-A2214809D406}"/>
              </a:ext>
            </a:extLst>
          </p:cNvPr>
          <p:cNvSpPr txBox="1"/>
          <p:nvPr/>
        </p:nvSpPr>
        <p:spPr>
          <a:xfrm>
            <a:off x="7408959" y="365497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65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F089D974-03DB-161F-34D6-E949E062B665}"/>
              </a:ext>
            </a:extLst>
          </p:cNvPr>
          <p:cNvSpPr txBox="1"/>
          <p:nvPr/>
        </p:nvSpPr>
        <p:spPr>
          <a:xfrm>
            <a:off x="7390148" y="3812437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Zn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3A1B9BDB-4376-27E8-C078-1C2130F43B99}"/>
              </a:ext>
            </a:extLst>
          </p:cNvPr>
          <p:cNvSpPr txBox="1"/>
          <p:nvPr/>
        </p:nvSpPr>
        <p:spPr>
          <a:xfrm>
            <a:off x="7418385" y="409083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30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A3E204F2-B697-D52F-5FFA-B2F178F43AE7}"/>
              </a:ext>
            </a:extLst>
          </p:cNvPr>
          <p:cNvSpPr txBox="1"/>
          <p:nvPr/>
        </p:nvSpPr>
        <p:spPr>
          <a:xfrm>
            <a:off x="7352688" y="429183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43E0AA31-B278-0CB3-1FF7-C178217A6AEE}"/>
              </a:ext>
            </a:extLst>
          </p:cNvPr>
          <p:cNvSpPr txBox="1"/>
          <p:nvPr/>
        </p:nvSpPr>
        <p:spPr>
          <a:xfrm>
            <a:off x="7396574" y="44492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Cd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3AEB42B4-482D-7B9F-AF65-87DD5EF8A59C}"/>
              </a:ext>
            </a:extLst>
          </p:cNvPr>
          <p:cNvSpPr txBox="1"/>
          <p:nvPr/>
        </p:nvSpPr>
        <p:spPr>
          <a:xfrm>
            <a:off x="7428447" y="47277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48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872F9E56-158A-3B82-7065-7731CA307FBC}"/>
              </a:ext>
            </a:extLst>
          </p:cNvPr>
          <p:cNvSpPr txBox="1"/>
          <p:nvPr/>
        </p:nvSpPr>
        <p:spPr>
          <a:xfrm>
            <a:off x="7375033" y="4930264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201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99C919A7-BD36-F372-2490-81BC7A951B17}"/>
              </a:ext>
            </a:extLst>
          </p:cNvPr>
          <p:cNvSpPr txBox="1"/>
          <p:nvPr/>
        </p:nvSpPr>
        <p:spPr>
          <a:xfrm>
            <a:off x="7371517" y="508772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Hg</a:t>
            </a:r>
          </a:p>
        </p:txBody>
      </p:sp>
      <p:sp>
        <p:nvSpPr>
          <p:cNvPr id="288" name="TextBox 287">
            <a:extLst>
              <a:ext uri="{FF2B5EF4-FFF2-40B4-BE49-F238E27FC236}">
                <a16:creationId xmlns:a16="http://schemas.microsoft.com/office/drawing/2014/main" id="{EDE45436-36E4-3304-D4E1-B97C4832137C}"/>
              </a:ext>
            </a:extLst>
          </p:cNvPr>
          <p:cNvSpPr txBox="1"/>
          <p:nvPr/>
        </p:nvSpPr>
        <p:spPr>
          <a:xfrm>
            <a:off x="7296824" y="5281881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mercury</a:t>
            </a:r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id="{6450A70E-21AF-4409-E370-982AAA157C39}"/>
              </a:ext>
            </a:extLst>
          </p:cNvPr>
          <p:cNvSpPr txBox="1"/>
          <p:nvPr/>
        </p:nvSpPr>
        <p:spPr>
          <a:xfrm>
            <a:off x="7405076" y="536612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96C32776-C67D-5273-C12F-3B7718A3E4FF}"/>
              </a:ext>
            </a:extLst>
          </p:cNvPr>
          <p:cNvSpPr txBox="1"/>
          <p:nvPr/>
        </p:nvSpPr>
        <p:spPr>
          <a:xfrm>
            <a:off x="7313254" y="558258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[285]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0AE3F0FF-EFF7-0CC4-AB71-7BE57966CAD8}"/>
              </a:ext>
            </a:extLst>
          </p:cNvPr>
          <p:cNvSpPr txBox="1"/>
          <p:nvPr/>
        </p:nvSpPr>
        <p:spPr>
          <a:xfrm>
            <a:off x="7392425" y="5734730"/>
            <a:ext cx="426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Cn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094E12D-5BC8-34C0-F9F2-109A88999E23}"/>
              </a:ext>
            </a:extLst>
          </p:cNvPr>
          <p:cNvSpPr txBox="1"/>
          <p:nvPr/>
        </p:nvSpPr>
        <p:spPr>
          <a:xfrm>
            <a:off x="7369608" y="601313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112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6444BB21-A179-1101-4298-9FAEA939EA2C}"/>
              </a:ext>
            </a:extLst>
          </p:cNvPr>
          <p:cNvSpPr txBox="1"/>
          <p:nvPr/>
        </p:nvSpPr>
        <p:spPr>
          <a:xfrm>
            <a:off x="7266931" y="400910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zinc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628C64F4-90E1-1BC6-D7E3-DCEA7D3993ED}"/>
              </a:ext>
            </a:extLst>
          </p:cNvPr>
          <p:cNvSpPr txBox="1"/>
          <p:nvPr/>
        </p:nvSpPr>
        <p:spPr>
          <a:xfrm>
            <a:off x="7273161" y="464284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cadmium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87E7D44D-1E46-B029-60E9-EAAD633CC141}"/>
              </a:ext>
            </a:extLst>
          </p:cNvPr>
          <p:cNvSpPr txBox="1"/>
          <p:nvPr/>
        </p:nvSpPr>
        <p:spPr>
          <a:xfrm>
            <a:off x="7257284" y="5937921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copernicium</a:t>
            </a:r>
          </a:p>
        </p:txBody>
      </p:sp>
      <p:sp>
        <p:nvSpPr>
          <p:cNvPr id="296" name="TextBox 295">
            <a:extLst>
              <a:ext uri="{FF2B5EF4-FFF2-40B4-BE49-F238E27FC236}">
                <a16:creationId xmlns:a16="http://schemas.microsoft.com/office/drawing/2014/main" id="{0AA03D14-6997-BD27-EFC9-D4D9DC59AFD6}"/>
              </a:ext>
            </a:extLst>
          </p:cNvPr>
          <p:cNvSpPr txBox="1"/>
          <p:nvPr/>
        </p:nvSpPr>
        <p:spPr>
          <a:xfrm>
            <a:off x="7996576" y="3653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70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1348080-72CB-A15C-1FEC-F9828B7E31CC}"/>
              </a:ext>
            </a:extLst>
          </p:cNvPr>
          <p:cNvSpPr txBox="1"/>
          <p:nvPr/>
        </p:nvSpPr>
        <p:spPr>
          <a:xfrm>
            <a:off x="7977765" y="3810974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Ga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50E3DADF-F00F-FFAC-36CF-80BCB631E7D4}"/>
              </a:ext>
            </a:extLst>
          </p:cNvPr>
          <p:cNvSpPr txBox="1"/>
          <p:nvPr/>
        </p:nvSpPr>
        <p:spPr>
          <a:xfrm>
            <a:off x="8006002" y="408937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BE6410D0-B1B9-2DB7-4215-42621AA6E4C0}"/>
              </a:ext>
            </a:extLst>
          </p:cNvPr>
          <p:cNvSpPr txBox="1"/>
          <p:nvPr/>
        </p:nvSpPr>
        <p:spPr>
          <a:xfrm>
            <a:off x="7940305" y="429037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115</a:t>
            </a:r>
          </a:p>
        </p:txBody>
      </p:sp>
      <p:sp>
        <p:nvSpPr>
          <p:cNvPr id="300" name="TextBox 299">
            <a:extLst>
              <a:ext uri="{FF2B5EF4-FFF2-40B4-BE49-F238E27FC236}">
                <a16:creationId xmlns:a16="http://schemas.microsoft.com/office/drawing/2014/main" id="{1949CBA2-1100-5EEB-33AC-7307EB0AFD68}"/>
              </a:ext>
            </a:extLst>
          </p:cNvPr>
          <p:cNvSpPr txBox="1"/>
          <p:nvPr/>
        </p:nvSpPr>
        <p:spPr>
          <a:xfrm>
            <a:off x="7984191" y="4447835"/>
            <a:ext cx="349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In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59E6D8CC-E2E1-E9E6-8D19-CAD585E85A41}"/>
              </a:ext>
            </a:extLst>
          </p:cNvPr>
          <p:cNvSpPr txBox="1"/>
          <p:nvPr/>
        </p:nvSpPr>
        <p:spPr>
          <a:xfrm>
            <a:off x="8016064" y="472623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49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988A3B62-223F-11A3-0733-378BF9CD7FF5}"/>
              </a:ext>
            </a:extLst>
          </p:cNvPr>
          <p:cNvSpPr txBox="1"/>
          <p:nvPr/>
        </p:nvSpPr>
        <p:spPr>
          <a:xfrm>
            <a:off x="7949462" y="493319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204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7D8AF028-B34D-4FB3-6BCE-164CE35012D4}"/>
              </a:ext>
            </a:extLst>
          </p:cNvPr>
          <p:cNvSpPr txBox="1"/>
          <p:nvPr/>
        </p:nvSpPr>
        <p:spPr>
          <a:xfrm>
            <a:off x="7998698" y="5086264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Tl</a:t>
            </a:r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5710F932-B55F-656A-DDE9-261038782AB3}"/>
              </a:ext>
            </a:extLst>
          </p:cNvPr>
          <p:cNvSpPr txBox="1"/>
          <p:nvPr/>
        </p:nvSpPr>
        <p:spPr>
          <a:xfrm>
            <a:off x="7884441" y="528041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thallium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943C1497-BF34-C1AB-79DE-0A56F7261F3E}"/>
              </a:ext>
            </a:extLst>
          </p:cNvPr>
          <p:cNvSpPr txBox="1"/>
          <p:nvPr/>
        </p:nvSpPr>
        <p:spPr>
          <a:xfrm>
            <a:off x="7997089" y="536906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81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B8541C68-3B4B-3740-75AB-CF06B3AD4377}"/>
              </a:ext>
            </a:extLst>
          </p:cNvPr>
          <p:cNvSpPr txBox="1"/>
          <p:nvPr/>
        </p:nvSpPr>
        <p:spPr>
          <a:xfrm>
            <a:off x="7900871" y="558112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[286]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B9C451A6-2F7D-0ACC-B042-B1A9E02DAB68}"/>
              </a:ext>
            </a:extLst>
          </p:cNvPr>
          <p:cNvSpPr txBox="1"/>
          <p:nvPr/>
        </p:nvSpPr>
        <p:spPr>
          <a:xfrm>
            <a:off x="7980042" y="5733267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Nh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8F2FB280-AD6B-8F0B-6818-CC0B2EBFEF95}"/>
              </a:ext>
            </a:extLst>
          </p:cNvPr>
          <p:cNvSpPr txBox="1"/>
          <p:nvPr/>
        </p:nvSpPr>
        <p:spPr>
          <a:xfrm>
            <a:off x="7957225" y="601166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113</a:t>
            </a:r>
          </a:p>
        </p:txBody>
      </p:sp>
      <p:sp>
        <p:nvSpPr>
          <p:cNvPr id="309" name="TextBox 308">
            <a:extLst>
              <a:ext uri="{FF2B5EF4-FFF2-40B4-BE49-F238E27FC236}">
                <a16:creationId xmlns:a16="http://schemas.microsoft.com/office/drawing/2014/main" id="{2C985972-8B60-A6FB-7C67-A5F4C5743812}"/>
              </a:ext>
            </a:extLst>
          </p:cNvPr>
          <p:cNvSpPr txBox="1"/>
          <p:nvPr/>
        </p:nvSpPr>
        <p:spPr>
          <a:xfrm>
            <a:off x="7854548" y="400763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gallium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3F4FF07B-46CA-E61F-327E-591D02D57CB1}"/>
              </a:ext>
            </a:extLst>
          </p:cNvPr>
          <p:cNvSpPr txBox="1"/>
          <p:nvPr/>
        </p:nvSpPr>
        <p:spPr>
          <a:xfrm>
            <a:off x="7860778" y="464138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indium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8B63FC11-DAA1-DA3F-A1F0-04128BB5B683}"/>
              </a:ext>
            </a:extLst>
          </p:cNvPr>
          <p:cNvSpPr txBox="1"/>
          <p:nvPr/>
        </p:nvSpPr>
        <p:spPr>
          <a:xfrm>
            <a:off x="7836109" y="593645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nihonium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C3681BBD-3BD0-7BB1-F863-B3910645A5C1}"/>
              </a:ext>
            </a:extLst>
          </p:cNvPr>
          <p:cNvSpPr txBox="1"/>
          <p:nvPr/>
        </p:nvSpPr>
        <p:spPr>
          <a:xfrm>
            <a:off x="7986321" y="238155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</a:t>
            </a:r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95E3FE77-678C-20D7-2A87-E751ED244081}"/>
              </a:ext>
            </a:extLst>
          </p:cNvPr>
          <p:cNvSpPr txBox="1"/>
          <p:nvPr/>
        </p:nvSpPr>
        <p:spPr>
          <a:xfrm>
            <a:off x="8015866" y="253901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30B08025-AAA3-97DD-C734-BBF7E7C3CA3A}"/>
              </a:ext>
            </a:extLst>
          </p:cNvPr>
          <p:cNvSpPr txBox="1"/>
          <p:nvPr/>
        </p:nvSpPr>
        <p:spPr>
          <a:xfrm>
            <a:off x="8026519" y="281742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1E08E403-53D0-F1B4-019E-789CD5A1841C}"/>
              </a:ext>
            </a:extLst>
          </p:cNvPr>
          <p:cNvSpPr txBox="1"/>
          <p:nvPr/>
        </p:nvSpPr>
        <p:spPr>
          <a:xfrm>
            <a:off x="7991594" y="301841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27</a:t>
            </a: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09C25FD8-F53D-8B83-7312-2F582CFFF0CF}"/>
              </a:ext>
            </a:extLst>
          </p:cNvPr>
          <p:cNvSpPr txBox="1"/>
          <p:nvPr/>
        </p:nvSpPr>
        <p:spPr>
          <a:xfrm>
            <a:off x="7982728" y="3175879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Al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8D0EBD73-E29B-C361-3526-D68F0298A049}"/>
              </a:ext>
            </a:extLst>
          </p:cNvPr>
          <p:cNvSpPr txBox="1"/>
          <p:nvPr/>
        </p:nvSpPr>
        <p:spPr>
          <a:xfrm>
            <a:off x="8005809" y="345428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CD315A35-84C1-9AD9-6DD7-28991C2EB5DC}"/>
              </a:ext>
            </a:extLst>
          </p:cNvPr>
          <p:cNvSpPr txBox="1"/>
          <p:nvPr/>
        </p:nvSpPr>
        <p:spPr>
          <a:xfrm>
            <a:off x="7844293" y="273568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boron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9B9846D7-D310-0B4B-A916-56230BCB1FD2}"/>
              </a:ext>
            </a:extLst>
          </p:cNvPr>
          <p:cNvSpPr txBox="1"/>
          <p:nvPr/>
        </p:nvSpPr>
        <p:spPr>
          <a:xfrm>
            <a:off x="7850523" y="336942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aluminium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0ED135F-B5BF-D006-B831-ED6293EDBCAC}"/>
              </a:ext>
            </a:extLst>
          </p:cNvPr>
          <p:cNvSpPr txBox="1"/>
          <p:nvPr/>
        </p:nvSpPr>
        <p:spPr>
          <a:xfrm>
            <a:off x="8606179" y="365798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73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0876112-1607-5C88-5379-2EBE5613DE0D}"/>
              </a:ext>
            </a:extLst>
          </p:cNvPr>
          <p:cNvSpPr txBox="1"/>
          <p:nvPr/>
        </p:nvSpPr>
        <p:spPr>
          <a:xfrm>
            <a:off x="8587368" y="3815450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Ge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BCAC6E4E-1D31-C0BB-E51C-CB88CDFA2EEC}"/>
              </a:ext>
            </a:extLst>
          </p:cNvPr>
          <p:cNvSpPr txBox="1"/>
          <p:nvPr/>
        </p:nvSpPr>
        <p:spPr>
          <a:xfrm>
            <a:off x="8615605" y="409385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658CC517-A9DE-64C2-18EF-F0FAD290A4B7}"/>
              </a:ext>
            </a:extLst>
          </p:cNvPr>
          <p:cNvSpPr txBox="1"/>
          <p:nvPr/>
        </p:nvSpPr>
        <p:spPr>
          <a:xfrm>
            <a:off x="8549908" y="429484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119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7CD62FA6-F9DB-946F-14EC-A8AB66E36E2D}"/>
              </a:ext>
            </a:extLst>
          </p:cNvPr>
          <p:cNvSpPr txBox="1"/>
          <p:nvPr/>
        </p:nvSpPr>
        <p:spPr>
          <a:xfrm>
            <a:off x="8593794" y="4452311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Sn</a:t>
            </a: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CC82F2A9-D75E-256F-F319-F2127459363C}"/>
              </a:ext>
            </a:extLst>
          </p:cNvPr>
          <p:cNvSpPr txBox="1"/>
          <p:nvPr/>
        </p:nvSpPr>
        <p:spPr>
          <a:xfrm>
            <a:off x="8625667" y="473071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50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1FF22CA4-95AE-6BF8-6B15-86646B5D8EC5}"/>
              </a:ext>
            </a:extLst>
          </p:cNvPr>
          <p:cNvSpPr txBox="1"/>
          <p:nvPr/>
        </p:nvSpPr>
        <p:spPr>
          <a:xfrm>
            <a:off x="8559065" y="493767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207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684431-48F0-506A-FA24-33F76668DC40}"/>
              </a:ext>
            </a:extLst>
          </p:cNvPr>
          <p:cNvSpPr txBox="1"/>
          <p:nvPr/>
        </p:nvSpPr>
        <p:spPr>
          <a:xfrm>
            <a:off x="8567957" y="5090740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Pb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5B19959-1225-094B-28C0-32E26D954AAE}"/>
              </a:ext>
            </a:extLst>
          </p:cNvPr>
          <p:cNvSpPr txBox="1"/>
          <p:nvPr/>
        </p:nvSpPr>
        <p:spPr>
          <a:xfrm>
            <a:off x="8494044" y="5284894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lead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9939CEC2-01B7-1B6A-20F6-393E650D7B1D}"/>
              </a:ext>
            </a:extLst>
          </p:cNvPr>
          <p:cNvSpPr txBox="1"/>
          <p:nvPr/>
        </p:nvSpPr>
        <p:spPr>
          <a:xfrm>
            <a:off x="8606692" y="537353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82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F34755FB-16ED-0D18-BC33-FE3229CA156A}"/>
              </a:ext>
            </a:extLst>
          </p:cNvPr>
          <p:cNvSpPr txBox="1"/>
          <p:nvPr/>
        </p:nvSpPr>
        <p:spPr>
          <a:xfrm>
            <a:off x="8510474" y="558559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4AF040D3-7ED8-1971-4A1E-9D12F3F6BD44}"/>
              </a:ext>
            </a:extLst>
          </p:cNvPr>
          <p:cNvSpPr txBox="1"/>
          <p:nvPr/>
        </p:nvSpPr>
        <p:spPr>
          <a:xfrm>
            <a:off x="8589645" y="5737743"/>
            <a:ext cx="339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Fl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6E946DFF-08FB-9574-D1B7-A5F29123E578}"/>
              </a:ext>
            </a:extLst>
          </p:cNvPr>
          <p:cNvSpPr txBox="1"/>
          <p:nvPr/>
        </p:nvSpPr>
        <p:spPr>
          <a:xfrm>
            <a:off x="8566828" y="6016145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B1642268-D011-5FC2-6A01-8B39E4488157}"/>
              </a:ext>
            </a:extLst>
          </p:cNvPr>
          <p:cNvSpPr txBox="1"/>
          <p:nvPr/>
        </p:nvSpPr>
        <p:spPr>
          <a:xfrm>
            <a:off x="8464151" y="401211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germanium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C83FD377-46AD-8DB6-7F27-9839CC812256}"/>
              </a:ext>
            </a:extLst>
          </p:cNvPr>
          <p:cNvSpPr txBox="1"/>
          <p:nvPr/>
        </p:nvSpPr>
        <p:spPr>
          <a:xfrm>
            <a:off x="8470381" y="464586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tin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01898D4E-C957-954D-3D42-FBB6AA2D2748}"/>
              </a:ext>
            </a:extLst>
          </p:cNvPr>
          <p:cNvSpPr txBox="1"/>
          <p:nvPr/>
        </p:nvSpPr>
        <p:spPr>
          <a:xfrm>
            <a:off x="8445712" y="5940934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flerovium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0F13AB6C-9B35-C0EB-5B72-51FC7203A79F}"/>
              </a:ext>
            </a:extLst>
          </p:cNvPr>
          <p:cNvSpPr txBox="1"/>
          <p:nvPr/>
        </p:nvSpPr>
        <p:spPr>
          <a:xfrm>
            <a:off x="8595924" y="23860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36B9C26B-0879-C18C-F0F0-46475EEFD510}"/>
              </a:ext>
            </a:extLst>
          </p:cNvPr>
          <p:cNvSpPr txBox="1"/>
          <p:nvPr/>
        </p:nvSpPr>
        <p:spPr>
          <a:xfrm>
            <a:off x="8625469" y="2543494"/>
            <a:ext cx="31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14562CF-A543-52D8-5CD3-90B5D83C1704}"/>
              </a:ext>
            </a:extLst>
          </p:cNvPr>
          <p:cNvSpPr txBox="1"/>
          <p:nvPr/>
        </p:nvSpPr>
        <p:spPr>
          <a:xfrm>
            <a:off x="8636122" y="2821896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7B0A2444-A14C-492F-290C-31675637A576}"/>
              </a:ext>
            </a:extLst>
          </p:cNvPr>
          <p:cNvSpPr txBox="1"/>
          <p:nvPr/>
        </p:nvSpPr>
        <p:spPr>
          <a:xfrm>
            <a:off x="8601197" y="30228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28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83A28770-FF18-1985-92D0-D0C3638F8E9C}"/>
              </a:ext>
            </a:extLst>
          </p:cNvPr>
          <p:cNvSpPr txBox="1"/>
          <p:nvPr/>
        </p:nvSpPr>
        <p:spPr>
          <a:xfrm>
            <a:off x="8592331" y="3180355"/>
            <a:ext cx="35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Si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1A895CA-50AC-6E99-D335-E1F74E573EC5}"/>
              </a:ext>
            </a:extLst>
          </p:cNvPr>
          <p:cNvSpPr txBox="1"/>
          <p:nvPr/>
        </p:nvSpPr>
        <p:spPr>
          <a:xfrm>
            <a:off x="8615412" y="345875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42" name="TextBox 341">
            <a:extLst>
              <a:ext uri="{FF2B5EF4-FFF2-40B4-BE49-F238E27FC236}">
                <a16:creationId xmlns:a16="http://schemas.microsoft.com/office/drawing/2014/main" id="{D64EA116-D728-85D5-2233-DBE7D260B49B}"/>
              </a:ext>
            </a:extLst>
          </p:cNvPr>
          <p:cNvSpPr txBox="1"/>
          <p:nvPr/>
        </p:nvSpPr>
        <p:spPr>
          <a:xfrm>
            <a:off x="8453896" y="274015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carbon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C2CBFA0D-5B99-0866-916F-36C2D6D9E240}"/>
              </a:ext>
            </a:extLst>
          </p:cNvPr>
          <p:cNvSpPr txBox="1"/>
          <p:nvPr/>
        </p:nvSpPr>
        <p:spPr>
          <a:xfrm>
            <a:off x="8460126" y="337390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silicon</a:t>
            </a:r>
          </a:p>
        </p:txBody>
      </p:sp>
      <p:sp>
        <p:nvSpPr>
          <p:cNvPr id="344" name="TextBox 343">
            <a:extLst>
              <a:ext uri="{FF2B5EF4-FFF2-40B4-BE49-F238E27FC236}">
                <a16:creationId xmlns:a16="http://schemas.microsoft.com/office/drawing/2014/main" id="{FD660E4B-6D59-BA82-E5C3-643154817B35}"/>
              </a:ext>
            </a:extLst>
          </p:cNvPr>
          <p:cNvSpPr txBox="1"/>
          <p:nvPr/>
        </p:nvSpPr>
        <p:spPr>
          <a:xfrm>
            <a:off x="9202346" y="365574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75</a:t>
            </a: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BFD5FFE4-735C-3F96-0AAC-9F7D32FB6639}"/>
              </a:ext>
            </a:extLst>
          </p:cNvPr>
          <p:cNvSpPr txBox="1"/>
          <p:nvPr/>
        </p:nvSpPr>
        <p:spPr>
          <a:xfrm>
            <a:off x="9183535" y="381320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As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8D9A06CD-EF3D-C9C0-FFA2-4E1060A4A969}"/>
              </a:ext>
            </a:extLst>
          </p:cNvPr>
          <p:cNvSpPr txBox="1"/>
          <p:nvPr/>
        </p:nvSpPr>
        <p:spPr>
          <a:xfrm>
            <a:off x="9211772" y="409160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33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96401EED-243D-362A-D333-09AA9C152478}"/>
              </a:ext>
            </a:extLst>
          </p:cNvPr>
          <p:cNvSpPr txBox="1"/>
          <p:nvPr/>
        </p:nvSpPr>
        <p:spPr>
          <a:xfrm>
            <a:off x="9146075" y="4292602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122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56FE0715-4D81-C112-E70E-48EAE4BA75ED}"/>
              </a:ext>
            </a:extLst>
          </p:cNvPr>
          <p:cNvSpPr txBox="1"/>
          <p:nvPr/>
        </p:nvSpPr>
        <p:spPr>
          <a:xfrm>
            <a:off x="9189961" y="4450065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Sb</a:t>
            </a: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BB17FEBE-246A-C98B-4445-5B8316472F59}"/>
              </a:ext>
            </a:extLst>
          </p:cNvPr>
          <p:cNvSpPr txBox="1"/>
          <p:nvPr/>
        </p:nvSpPr>
        <p:spPr>
          <a:xfrm>
            <a:off x="9221834" y="4728467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51</a:t>
            </a:r>
          </a:p>
        </p:txBody>
      </p:sp>
      <p:sp>
        <p:nvSpPr>
          <p:cNvPr id="350" name="TextBox 349">
            <a:extLst>
              <a:ext uri="{FF2B5EF4-FFF2-40B4-BE49-F238E27FC236}">
                <a16:creationId xmlns:a16="http://schemas.microsoft.com/office/drawing/2014/main" id="{1CBAC308-81EF-DCDD-D88F-0FF01C89A124}"/>
              </a:ext>
            </a:extLst>
          </p:cNvPr>
          <p:cNvSpPr txBox="1"/>
          <p:nvPr/>
        </p:nvSpPr>
        <p:spPr>
          <a:xfrm>
            <a:off x="9155232" y="493542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209</a:t>
            </a:r>
          </a:p>
        </p:txBody>
      </p:sp>
      <p:sp>
        <p:nvSpPr>
          <p:cNvPr id="351" name="TextBox 350">
            <a:extLst>
              <a:ext uri="{FF2B5EF4-FFF2-40B4-BE49-F238E27FC236}">
                <a16:creationId xmlns:a16="http://schemas.microsoft.com/office/drawing/2014/main" id="{BC354708-6C5B-A7A6-B2D0-9572838D1281}"/>
              </a:ext>
            </a:extLst>
          </p:cNvPr>
          <p:cNvSpPr txBox="1"/>
          <p:nvPr/>
        </p:nvSpPr>
        <p:spPr>
          <a:xfrm>
            <a:off x="9197856" y="5088494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Bi</a:t>
            </a: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id="{B8B0E9A7-F23A-38E1-C241-59E9C1D9F660}"/>
              </a:ext>
            </a:extLst>
          </p:cNvPr>
          <p:cNvSpPr txBox="1"/>
          <p:nvPr/>
        </p:nvSpPr>
        <p:spPr>
          <a:xfrm>
            <a:off x="9090211" y="5282648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bismuth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id="{2DC064B8-57AA-8797-4E23-FFB43E2C66E1}"/>
              </a:ext>
            </a:extLst>
          </p:cNvPr>
          <p:cNvSpPr txBox="1"/>
          <p:nvPr/>
        </p:nvSpPr>
        <p:spPr>
          <a:xfrm>
            <a:off x="9202859" y="5371292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83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id="{0C9F457C-1157-B6AB-B81B-9F97CBFA7380}"/>
              </a:ext>
            </a:extLst>
          </p:cNvPr>
          <p:cNvSpPr txBox="1"/>
          <p:nvPr/>
        </p:nvSpPr>
        <p:spPr>
          <a:xfrm>
            <a:off x="9106641" y="5583350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[289]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EECD0F22-34B9-9A4F-AC8A-EAF62CF71E9C}"/>
              </a:ext>
            </a:extLst>
          </p:cNvPr>
          <p:cNvSpPr txBox="1"/>
          <p:nvPr/>
        </p:nvSpPr>
        <p:spPr>
          <a:xfrm>
            <a:off x="9185812" y="5735497"/>
            <a:ext cx="4411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Mc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13DD1D5B-B15E-C60B-1685-1620E2B96973}"/>
              </a:ext>
            </a:extLst>
          </p:cNvPr>
          <p:cNvSpPr txBox="1"/>
          <p:nvPr/>
        </p:nvSpPr>
        <p:spPr>
          <a:xfrm>
            <a:off x="9162995" y="6013899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114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699B4A66-6B98-8F58-849C-E4784C948FA0}"/>
              </a:ext>
            </a:extLst>
          </p:cNvPr>
          <p:cNvSpPr txBox="1"/>
          <p:nvPr/>
        </p:nvSpPr>
        <p:spPr>
          <a:xfrm>
            <a:off x="9060318" y="400986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arsenic</a:t>
            </a: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C2470A3B-8E3C-AFE7-DC97-F4A07ADFA4C6}"/>
              </a:ext>
            </a:extLst>
          </p:cNvPr>
          <p:cNvSpPr txBox="1"/>
          <p:nvPr/>
        </p:nvSpPr>
        <p:spPr>
          <a:xfrm>
            <a:off x="9066548" y="464361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antimony</a:t>
            </a: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C07405CC-7361-E874-41EE-645D4EEB1F9C}"/>
              </a:ext>
            </a:extLst>
          </p:cNvPr>
          <p:cNvSpPr txBox="1"/>
          <p:nvPr/>
        </p:nvSpPr>
        <p:spPr>
          <a:xfrm>
            <a:off x="9013527" y="5938688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moscovium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F0B15C36-4612-47FC-D8E7-76CB8779DCFE}"/>
              </a:ext>
            </a:extLst>
          </p:cNvPr>
          <p:cNvSpPr txBox="1"/>
          <p:nvPr/>
        </p:nvSpPr>
        <p:spPr>
          <a:xfrm>
            <a:off x="9192091" y="238378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14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95C12EF6-5AB7-415E-B86D-31ECFFD5DCA7}"/>
              </a:ext>
            </a:extLst>
          </p:cNvPr>
          <p:cNvSpPr txBox="1"/>
          <p:nvPr/>
        </p:nvSpPr>
        <p:spPr>
          <a:xfrm>
            <a:off x="9221636" y="2541248"/>
            <a:ext cx="320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</a:t>
            </a: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0ED1A812-712C-B25E-7937-866840112F9F}"/>
              </a:ext>
            </a:extLst>
          </p:cNvPr>
          <p:cNvSpPr txBox="1"/>
          <p:nvPr/>
        </p:nvSpPr>
        <p:spPr>
          <a:xfrm>
            <a:off x="9232289" y="281965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22F7B405-B3CB-CF4E-5A42-94FE0C8876D1}"/>
              </a:ext>
            </a:extLst>
          </p:cNvPr>
          <p:cNvSpPr txBox="1"/>
          <p:nvPr/>
        </p:nvSpPr>
        <p:spPr>
          <a:xfrm>
            <a:off x="9201112" y="302064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31</a:t>
            </a:r>
          </a:p>
        </p:txBody>
      </p:sp>
      <p:sp>
        <p:nvSpPr>
          <p:cNvPr id="364" name="TextBox 363">
            <a:extLst>
              <a:ext uri="{FF2B5EF4-FFF2-40B4-BE49-F238E27FC236}">
                <a16:creationId xmlns:a16="http://schemas.microsoft.com/office/drawing/2014/main" id="{5C29C1BC-C325-2564-050F-C391A22B82BD}"/>
              </a:ext>
            </a:extLst>
          </p:cNvPr>
          <p:cNvSpPr txBox="1"/>
          <p:nvPr/>
        </p:nvSpPr>
        <p:spPr>
          <a:xfrm>
            <a:off x="9237220" y="317810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</a:t>
            </a:r>
          </a:p>
        </p:txBody>
      </p:sp>
      <p:sp>
        <p:nvSpPr>
          <p:cNvPr id="365" name="TextBox 364">
            <a:extLst>
              <a:ext uri="{FF2B5EF4-FFF2-40B4-BE49-F238E27FC236}">
                <a16:creationId xmlns:a16="http://schemas.microsoft.com/office/drawing/2014/main" id="{64FF2AD2-7544-4B73-0E7C-CB8CB015A086}"/>
              </a:ext>
            </a:extLst>
          </p:cNvPr>
          <p:cNvSpPr txBox="1"/>
          <p:nvPr/>
        </p:nvSpPr>
        <p:spPr>
          <a:xfrm>
            <a:off x="9211579" y="345651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15</a:t>
            </a:r>
          </a:p>
        </p:txBody>
      </p:sp>
      <p:sp>
        <p:nvSpPr>
          <p:cNvPr id="366" name="TextBox 365">
            <a:extLst>
              <a:ext uri="{FF2B5EF4-FFF2-40B4-BE49-F238E27FC236}">
                <a16:creationId xmlns:a16="http://schemas.microsoft.com/office/drawing/2014/main" id="{BB80029A-57B9-BFA2-45F4-2C3FA1734952}"/>
              </a:ext>
            </a:extLst>
          </p:cNvPr>
          <p:cNvSpPr txBox="1"/>
          <p:nvPr/>
        </p:nvSpPr>
        <p:spPr>
          <a:xfrm>
            <a:off x="9050063" y="273791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nitrogen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F6F6D563-20DA-CEAF-7684-41AF03BC5674}"/>
              </a:ext>
            </a:extLst>
          </p:cNvPr>
          <p:cNvSpPr txBox="1"/>
          <p:nvPr/>
        </p:nvSpPr>
        <p:spPr>
          <a:xfrm>
            <a:off x="9052545" y="337165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phosphorus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E4E02A9-7C35-1D92-2DC5-005E2B958113}"/>
              </a:ext>
            </a:extLst>
          </p:cNvPr>
          <p:cNvSpPr txBox="1"/>
          <p:nvPr/>
        </p:nvSpPr>
        <p:spPr>
          <a:xfrm>
            <a:off x="9801311" y="365220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79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54444579-9DF1-B5E1-471C-EA0D9A9915A1}"/>
              </a:ext>
            </a:extLst>
          </p:cNvPr>
          <p:cNvSpPr txBox="1"/>
          <p:nvPr/>
        </p:nvSpPr>
        <p:spPr>
          <a:xfrm>
            <a:off x="9782500" y="380966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BA827960-6497-26AF-0D39-6785155A80EB}"/>
              </a:ext>
            </a:extLst>
          </p:cNvPr>
          <p:cNvSpPr txBox="1"/>
          <p:nvPr/>
        </p:nvSpPr>
        <p:spPr>
          <a:xfrm>
            <a:off x="9810737" y="408806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34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5223A3C9-E7A9-DCC8-8770-B011C41A94B5}"/>
              </a:ext>
            </a:extLst>
          </p:cNvPr>
          <p:cNvSpPr txBox="1"/>
          <p:nvPr/>
        </p:nvSpPr>
        <p:spPr>
          <a:xfrm>
            <a:off x="9745040" y="428906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128</a:t>
            </a: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1D91AACB-85E4-7D74-8AE7-EDCB4A21CAA6}"/>
              </a:ext>
            </a:extLst>
          </p:cNvPr>
          <p:cNvSpPr txBox="1"/>
          <p:nvPr/>
        </p:nvSpPr>
        <p:spPr>
          <a:xfrm>
            <a:off x="9788926" y="4446524"/>
            <a:ext cx="392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Te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495987B9-153E-39ED-74FD-1A85F1E8F0A0}"/>
              </a:ext>
            </a:extLst>
          </p:cNvPr>
          <p:cNvSpPr txBox="1"/>
          <p:nvPr/>
        </p:nvSpPr>
        <p:spPr>
          <a:xfrm>
            <a:off x="9820799" y="472492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52</a:t>
            </a:r>
          </a:p>
        </p:txBody>
      </p:sp>
      <p:sp>
        <p:nvSpPr>
          <p:cNvPr id="374" name="TextBox 373">
            <a:extLst>
              <a:ext uri="{FF2B5EF4-FFF2-40B4-BE49-F238E27FC236}">
                <a16:creationId xmlns:a16="http://schemas.microsoft.com/office/drawing/2014/main" id="{F95B5E26-2530-7D7B-A34D-C5E091E0F61E}"/>
              </a:ext>
            </a:extLst>
          </p:cNvPr>
          <p:cNvSpPr txBox="1"/>
          <p:nvPr/>
        </p:nvSpPr>
        <p:spPr>
          <a:xfrm>
            <a:off x="9688592" y="4931886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[209]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8EA00560-5DC4-9B5C-0C83-7904D11AF973}"/>
              </a:ext>
            </a:extLst>
          </p:cNvPr>
          <p:cNvSpPr txBox="1"/>
          <p:nvPr/>
        </p:nvSpPr>
        <p:spPr>
          <a:xfrm>
            <a:off x="9796821" y="5084953"/>
            <a:ext cx="407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Po</a:t>
            </a:r>
          </a:p>
        </p:txBody>
      </p:sp>
      <p:sp>
        <p:nvSpPr>
          <p:cNvPr id="376" name="TextBox 375">
            <a:extLst>
              <a:ext uri="{FF2B5EF4-FFF2-40B4-BE49-F238E27FC236}">
                <a16:creationId xmlns:a16="http://schemas.microsoft.com/office/drawing/2014/main" id="{1F247266-C373-149D-208A-620028824B5D}"/>
              </a:ext>
            </a:extLst>
          </p:cNvPr>
          <p:cNvSpPr txBox="1"/>
          <p:nvPr/>
        </p:nvSpPr>
        <p:spPr>
          <a:xfrm>
            <a:off x="9680976" y="5279107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polonium</a:t>
            </a:r>
          </a:p>
        </p:txBody>
      </p:sp>
      <p:sp>
        <p:nvSpPr>
          <p:cNvPr id="377" name="TextBox 376">
            <a:extLst>
              <a:ext uri="{FF2B5EF4-FFF2-40B4-BE49-F238E27FC236}">
                <a16:creationId xmlns:a16="http://schemas.microsoft.com/office/drawing/2014/main" id="{49D53829-0CC6-3FB8-8E65-AEDC228BBE7E}"/>
              </a:ext>
            </a:extLst>
          </p:cNvPr>
          <p:cNvSpPr txBox="1"/>
          <p:nvPr/>
        </p:nvSpPr>
        <p:spPr>
          <a:xfrm>
            <a:off x="9801824" y="536775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4F2D5A5A-D313-FDA7-A118-7FD8ED73F8D3}"/>
              </a:ext>
            </a:extLst>
          </p:cNvPr>
          <p:cNvSpPr txBox="1"/>
          <p:nvPr/>
        </p:nvSpPr>
        <p:spPr>
          <a:xfrm>
            <a:off x="9705606" y="5579809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[293]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A0768776-CD71-B299-3305-126ACE8F1407}"/>
              </a:ext>
            </a:extLst>
          </p:cNvPr>
          <p:cNvSpPr txBox="1"/>
          <p:nvPr/>
        </p:nvSpPr>
        <p:spPr>
          <a:xfrm>
            <a:off x="9784777" y="5731956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Lv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A725293D-0444-2EA4-9F0C-E78B6BFB26CD}"/>
              </a:ext>
            </a:extLst>
          </p:cNvPr>
          <p:cNvSpPr txBox="1"/>
          <p:nvPr/>
        </p:nvSpPr>
        <p:spPr>
          <a:xfrm>
            <a:off x="9761960" y="601035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116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0A357A46-28C0-16A9-1F30-2AEA76003C86}"/>
              </a:ext>
            </a:extLst>
          </p:cNvPr>
          <p:cNvSpPr txBox="1"/>
          <p:nvPr/>
        </p:nvSpPr>
        <p:spPr>
          <a:xfrm>
            <a:off x="9659283" y="4006326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selenium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02DB6C0E-33EB-B6ED-6234-BB14210485FC}"/>
              </a:ext>
            </a:extLst>
          </p:cNvPr>
          <p:cNvSpPr txBox="1"/>
          <p:nvPr/>
        </p:nvSpPr>
        <p:spPr>
          <a:xfrm>
            <a:off x="9665513" y="4640074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tellurium</a:t>
            </a: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9102318C-7CBF-8B65-F229-259BDC07A3AE}"/>
              </a:ext>
            </a:extLst>
          </p:cNvPr>
          <p:cNvSpPr txBox="1"/>
          <p:nvPr/>
        </p:nvSpPr>
        <p:spPr>
          <a:xfrm>
            <a:off x="9612492" y="5935147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livermorium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8EBEF8F-05C3-F28C-1BB8-D10AE24AFD94}"/>
              </a:ext>
            </a:extLst>
          </p:cNvPr>
          <p:cNvSpPr txBox="1"/>
          <p:nvPr/>
        </p:nvSpPr>
        <p:spPr>
          <a:xfrm>
            <a:off x="9791056" y="238024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380CC06B-C27C-FF91-AFEC-6DDCDBF5F718}"/>
              </a:ext>
            </a:extLst>
          </p:cNvPr>
          <p:cNvSpPr txBox="1"/>
          <p:nvPr/>
        </p:nvSpPr>
        <p:spPr>
          <a:xfrm>
            <a:off x="9820601" y="2537707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</a:t>
            </a: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A9A0D906-A3D6-2531-01E0-85679DB167F0}"/>
              </a:ext>
            </a:extLst>
          </p:cNvPr>
          <p:cNvSpPr txBox="1"/>
          <p:nvPr/>
        </p:nvSpPr>
        <p:spPr>
          <a:xfrm>
            <a:off x="9831254" y="2816109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BFB0AC46-8484-5FD9-B2BE-F90B03B31D85}"/>
              </a:ext>
            </a:extLst>
          </p:cNvPr>
          <p:cNvSpPr txBox="1"/>
          <p:nvPr/>
        </p:nvSpPr>
        <p:spPr>
          <a:xfrm>
            <a:off x="9800077" y="30171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32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A9F40B2B-CB5A-0033-6DD1-BD8EAE4AC5E8}"/>
              </a:ext>
            </a:extLst>
          </p:cNvPr>
          <p:cNvSpPr txBox="1"/>
          <p:nvPr/>
        </p:nvSpPr>
        <p:spPr>
          <a:xfrm>
            <a:off x="9836185" y="317456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S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B3CFA811-858A-580D-CCDE-30208203D55C}"/>
              </a:ext>
            </a:extLst>
          </p:cNvPr>
          <p:cNvSpPr txBox="1"/>
          <p:nvPr/>
        </p:nvSpPr>
        <p:spPr>
          <a:xfrm>
            <a:off x="9775104" y="34529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16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2FC367DD-2204-1C1A-0463-C3C7189F3F08}"/>
              </a:ext>
            </a:extLst>
          </p:cNvPr>
          <p:cNvSpPr txBox="1"/>
          <p:nvPr/>
        </p:nvSpPr>
        <p:spPr>
          <a:xfrm>
            <a:off x="9649028" y="2734370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oxygen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76152D93-3F86-D9A5-5AD3-417F51C81F9F}"/>
              </a:ext>
            </a:extLst>
          </p:cNvPr>
          <p:cNvSpPr txBox="1"/>
          <p:nvPr/>
        </p:nvSpPr>
        <p:spPr>
          <a:xfrm>
            <a:off x="9651510" y="3372218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sulfur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8AD4FD76-025D-9D35-0BFB-82FFB79BF095}"/>
              </a:ext>
            </a:extLst>
          </p:cNvPr>
          <p:cNvSpPr txBox="1"/>
          <p:nvPr/>
        </p:nvSpPr>
        <p:spPr>
          <a:xfrm>
            <a:off x="10388421" y="364720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80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E0D7A148-7A4D-D8B2-9614-8DC185FB1636}"/>
              </a:ext>
            </a:extLst>
          </p:cNvPr>
          <p:cNvSpPr txBox="1"/>
          <p:nvPr/>
        </p:nvSpPr>
        <p:spPr>
          <a:xfrm>
            <a:off x="10369610" y="3804668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Br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3DCA0D3-51FB-E6E4-3BB2-0418DB6E4974}"/>
              </a:ext>
            </a:extLst>
          </p:cNvPr>
          <p:cNvSpPr txBox="1"/>
          <p:nvPr/>
        </p:nvSpPr>
        <p:spPr>
          <a:xfrm>
            <a:off x="10397847" y="408307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D98B3B4-702B-21C1-527F-E52794DEAB85}"/>
              </a:ext>
            </a:extLst>
          </p:cNvPr>
          <p:cNvSpPr txBox="1"/>
          <p:nvPr/>
        </p:nvSpPr>
        <p:spPr>
          <a:xfrm>
            <a:off x="10332150" y="4284066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127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9FAE4219-43D0-4D01-27F9-C26108277BD6}"/>
              </a:ext>
            </a:extLst>
          </p:cNvPr>
          <p:cNvSpPr txBox="1"/>
          <p:nvPr/>
        </p:nvSpPr>
        <p:spPr>
          <a:xfrm>
            <a:off x="10464056" y="4441529"/>
            <a:ext cx="232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l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25B565CE-B965-18A0-2300-3CC9039B0692}"/>
              </a:ext>
            </a:extLst>
          </p:cNvPr>
          <p:cNvSpPr txBox="1"/>
          <p:nvPr/>
        </p:nvSpPr>
        <p:spPr>
          <a:xfrm>
            <a:off x="10407909" y="4719931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53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4A136FEF-EE11-47B4-F76D-CC7A0C28359C}"/>
              </a:ext>
            </a:extLst>
          </p:cNvPr>
          <p:cNvSpPr txBox="1"/>
          <p:nvPr/>
        </p:nvSpPr>
        <p:spPr>
          <a:xfrm>
            <a:off x="10275702" y="492689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[210]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198922A6-33D3-7AFF-FE4D-5A9B87A2F855}"/>
              </a:ext>
            </a:extLst>
          </p:cNvPr>
          <p:cNvSpPr txBox="1"/>
          <p:nvPr/>
        </p:nvSpPr>
        <p:spPr>
          <a:xfrm>
            <a:off x="10383931" y="5079958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0AD0BD38-EE70-1778-3AD6-D15EC5978886}"/>
              </a:ext>
            </a:extLst>
          </p:cNvPr>
          <p:cNvSpPr txBox="1"/>
          <p:nvPr/>
        </p:nvSpPr>
        <p:spPr>
          <a:xfrm>
            <a:off x="10268086" y="5274112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astatine</a:t>
            </a: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0BDB5E8D-AE56-9AB3-2100-A0BFA2D407FB}"/>
              </a:ext>
            </a:extLst>
          </p:cNvPr>
          <p:cNvSpPr txBox="1"/>
          <p:nvPr/>
        </p:nvSpPr>
        <p:spPr>
          <a:xfrm>
            <a:off x="10388934" y="5362756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85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417D604B-1DC7-9900-8719-748B717B248F}"/>
              </a:ext>
            </a:extLst>
          </p:cNvPr>
          <p:cNvSpPr txBox="1"/>
          <p:nvPr/>
        </p:nvSpPr>
        <p:spPr>
          <a:xfrm>
            <a:off x="10292716" y="5574814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3F79C016-345C-92D2-7E17-F6531007F091}"/>
              </a:ext>
            </a:extLst>
          </p:cNvPr>
          <p:cNvSpPr txBox="1"/>
          <p:nvPr/>
        </p:nvSpPr>
        <p:spPr>
          <a:xfrm>
            <a:off x="10371887" y="5726961"/>
            <a:ext cx="38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Ts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BF3D5B1F-69FE-9BBE-BBE1-40FE8564A6E8}"/>
              </a:ext>
            </a:extLst>
          </p:cNvPr>
          <p:cNvSpPr txBox="1"/>
          <p:nvPr/>
        </p:nvSpPr>
        <p:spPr>
          <a:xfrm>
            <a:off x="10349070" y="6005363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117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077DC8CE-37E0-521E-E490-DADE290A5413}"/>
              </a:ext>
            </a:extLst>
          </p:cNvPr>
          <p:cNvSpPr txBox="1"/>
          <p:nvPr/>
        </p:nvSpPr>
        <p:spPr>
          <a:xfrm>
            <a:off x="10246393" y="4001331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bromine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0F611E4E-DAF0-8AB0-5687-75080DD4D073}"/>
              </a:ext>
            </a:extLst>
          </p:cNvPr>
          <p:cNvSpPr txBox="1"/>
          <p:nvPr/>
        </p:nvSpPr>
        <p:spPr>
          <a:xfrm>
            <a:off x="10252623" y="463507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iodine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659060F8-E60C-9D6A-C352-C7910A4DE207}"/>
              </a:ext>
            </a:extLst>
          </p:cNvPr>
          <p:cNvSpPr txBox="1"/>
          <p:nvPr/>
        </p:nvSpPr>
        <p:spPr>
          <a:xfrm>
            <a:off x="10199602" y="5930152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tennessine</a:t>
            </a:r>
          </a:p>
        </p:txBody>
      </p:sp>
      <p:sp>
        <p:nvSpPr>
          <p:cNvPr id="408" name="TextBox 407">
            <a:extLst>
              <a:ext uri="{FF2B5EF4-FFF2-40B4-BE49-F238E27FC236}">
                <a16:creationId xmlns:a16="http://schemas.microsoft.com/office/drawing/2014/main" id="{6FD7984F-63BD-46A8-B955-01A8B5429197}"/>
              </a:ext>
            </a:extLst>
          </p:cNvPr>
          <p:cNvSpPr txBox="1"/>
          <p:nvPr/>
        </p:nvSpPr>
        <p:spPr>
          <a:xfrm>
            <a:off x="10378166" y="237524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19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0D419CE0-F9A8-D548-0BC7-3F885E46BEB6}"/>
              </a:ext>
            </a:extLst>
          </p:cNvPr>
          <p:cNvSpPr txBox="1"/>
          <p:nvPr/>
        </p:nvSpPr>
        <p:spPr>
          <a:xfrm>
            <a:off x="10407711" y="253271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F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1655BF61-E375-AF92-F1C8-DF04A08D9BD2}"/>
              </a:ext>
            </a:extLst>
          </p:cNvPr>
          <p:cNvSpPr txBox="1"/>
          <p:nvPr/>
        </p:nvSpPr>
        <p:spPr>
          <a:xfrm>
            <a:off x="10418364" y="2811114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9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6FF64DAE-637D-7C5C-721F-13E9AE1633D2}"/>
              </a:ext>
            </a:extLst>
          </p:cNvPr>
          <p:cNvSpPr txBox="1"/>
          <p:nvPr/>
        </p:nvSpPr>
        <p:spPr>
          <a:xfrm>
            <a:off x="10313837" y="3012110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35.5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B3DF536B-C27D-9A6A-AFB1-E27F42B860A7}"/>
              </a:ext>
            </a:extLst>
          </p:cNvPr>
          <p:cNvSpPr txBox="1"/>
          <p:nvPr/>
        </p:nvSpPr>
        <p:spPr>
          <a:xfrm>
            <a:off x="10374395" y="3169573"/>
            <a:ext cx="3658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Cl</a:t>
            </a: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97A6E977-A3A1-3DAD-2486-E9909AC6233E}"/>
              </a:ext>
            </a:extLst>
          </p:cNvPr>
          <p:cNvSpPr txBox="1"/>
          <p:nvPr/>
        </p:nvSpPr>
        <p:spPr>
          <a:xfrm>
            <a:off x="10362214" y="344797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17</a:t>
            </a:r>
          </a:p>
        </p:txBody>
      </p:sp>
      <p:sp>
        <p:nvSpPr>
          <p:cNvPr id="414" name="TextBox 413">
            <a:extLst>
              <a:ext uri="{FF2B5EF4-FFF2-40B4-BE49-F238E27FC236}">
                <a16:creationId xmlns:a16="http://schemas.microsoft.com/office/drawing/2014/main" id="{5113D4DB-6F14-1F7A-4083-222D340620D0}"/>
              </a:ext>
            </a:extLst>
          </p:cNvPr>
          <p:cNvSpPr txBox="1"/>
          <p:nvPr/>
        </p:nvSpPr>
        <p:spPr>
          <a:xfrm>
            <a:off x="10236138" y="272937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fluorine</a:t>
            </a:r>
          </a:p>
        </p:txBody>
      </p:sp>
      <p:sp>
        <p:nvSpPr>
          <p:cNvPr id="415" name="TextBox 414">
            <a:extLst>
              <a:ext uri="{FF2B5EF4-FFF2-40B4-BE49-F238E27FC236}">
                <a16:creationId xmlns:a16="http://schemas.microsoft.com/office/drawing/2014/main" id="{3363648C-E04C-3B9A-75EA-1B974F03CB53}"/>
              </a:ext>
            </a:extLst>
          </p:cNvPr>
          <p:cNvSpPr txBox="1"/>
          <p:nvPr/>
        </p:nvSpPr>
        <p:spPr>
          <a:xfrm>
            <a:off x="10238620" y="336722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chlorine</a:t>
            </a:r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BF5CA7F9-AD5F-5E05-3BF6-6227B4AC338C}"/>
              </a:ext>
            </a:extLst>
          </p:cNvPr>
          <p:cNvSpPr txBox="1"/>
          <p:nvPr/>
        </p:nvSpPr>
        <p:spPr>
          <a:xfrm>
            <a:off x="10989572" y="364719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84</a:t>
            </a:r>
          </a:p>
        </p:txBody>
      </p:sp>
      <p:sp>
        <p:nvSpPr>
          <p:cNvPr id="417" name="TextBox 416">
            <a:extLst>
              <a:ext uri="{FF2B5EF4-FFF2-40B4-BE49-F238E27FC236}">
                <a16:creationId xmlns:a16="http://schemas.microsoft.com/office/drawing/2014/main" id="{2FE47E34-8810-D8DC-529D-4953A6A783DD}"/>
              </a:ext>
            </a:extLst>
          </p:cNvPr>
          <p:cNvSpPr txBox="1"/>
          <p:nvPr/>
        </p:nvSpPr>
        <p:spPr>
          <a:xfrm>
            <a:off x="10970761" y="3804662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Kr</a:t>
            </a:r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92D6CC3D-2180-0E19-F93D-FFEA615A78D7}"/>
              </a:ext>
            </a:extLst>
          </p:cNvPr>
          <p:cNvSpPr txBox="1"/>
          <p:nvPr/>
        </p:nvSpPr>
        <p:spPr>
          <a:xfrm>
            <a:off x="10998998" y="408306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36</a:t>
            </a:r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048EFFF6-2C7C-54A4-D6AD-71C9C69BD4E2}"/>
              </a:ext>
            </a:extLst>
          </p:cNvPr>
          <p:cNvSpPr txBox="1"/>
          <p:nvPr/>
        </p:nvSpPr>
        <p:spPr>
          <a:xfrm>
            <a:off x="10933301" y="428406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131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21F0875C-43C2-1AB8-9B9D-2A803F05B8F4}"/>
              </a:ext>
            </a:extLst>
          </p:cNvPr>
          <p:cNvSpPr txBox="1"/>
          <p:nvPr/>
        </p:nvSpPr>
        <p:spPr>
          <a:xfrm>
            <a:off x="10962517" y="4441523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Xe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A0E88605-E8F9-237C-3BBB-4A0260ACCAC2}"/>
              </a:ext>
            </a:extLst>
          </p:cNvPr>
          <p:cNvSpPr txBox="1"/>
          <p:nvPr/>
        </p:nvSpPr>
        <p:spPr>
          <a:xfrm>
            <a:off x="10979720" y="4719925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54</a:t>
            </a:r>
          </a:p>
        </p:txBody>
      </p:sp>
      <p:sp>
        <p:nvSpPr>
          <p:cNvPr id="422" name="TextBox 421">
            <a:extLst>
              <a:ext uri="{FF2B5EF4-FFF2-40B4-BE49-F238E27FC236}">
                <a16:creationId xmlns:a16="http://schemas.microsoft.com/office/drawing/2014/main" id="{9345FAE6-A050-4916-C526-1957B3F84387}"/>
              </a:ext>
            </a:extLst>
          </p:cNvPr>
          <p:cNvSpPr txBox="1"/>
          <p:nvPr/>
        </p:nvSpPr>
        <p:spPr>
          <a:xfrm>
            <a:off x="10876853" y="492688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[222]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F9F8A3BB-9A16-93F0-3977-ADA3D24EE2AC}"/>
              </a:ext>
            </a:extLst>
          </p:cNvPr>
          <p:cNvSpPr txBox="1"/>
          <p:nvPr/>
        </p:nvSpPr>
        <p:spPr>
          <a:xfrm>
            <a:off x="10960632" y="5079952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Rn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CB03C35A-CA17-FC9B-DA59-3A5492293D05}"/>
              </a:ext>
            </a:extLst>
          </p:cNvPr>
          <p:cNvSpPr txBox="1"/>
          <p:nvPr/>
        </p:nvSpPr>
        <p:spPr>
          <a:xfrm>
            <a:off x="10869237" y="5274106"/>
            <a:ext cx="5962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radon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8B8E0951-84AA-4DAD-8D34-AB19FEB914FB}"/>
              </a:ext>
            </a:extLst>
          </p:cNvPr>
          <p:cNvSpPr txBox="1"/>
          <p:nvPr/>
        </p:nvSpPr>
        <p:spPr>
          <a:xfrm>
            <a:off x="10990085" y="5362750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86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D2D01A0C-B2DD-1156-1D04-9E7215016B42}"/>
              </a:ext>
            </a:extLst>
          </p:cNvPr>
          <p:cNvSpPr txBox="1"/>
          <p:nvPr/>
        </p:nvSpPr>
        <p:spPr>
          <a:xfrm>
            <a:off x="10893867" y="557480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[294]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6788076A-87E3-3CA5-9AE3-DF7265B4E612}"/>
              </a:ext>
            </a:extLst>
          </p:cNvPr>
          <p:cNvSpPr txBox="1"/>
          <p:nvPr/>
        </p:nvSpPr>
        <p:spPr>
          <a:xfrm>
            <a:off x="10943698" y="5726955"/>
            <a:ext cx="439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Og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E508694C-30B7-375D-525E-B03E6AA0A39E}"/>
              </a:ext>
            </a:extLst>
          </p:cNvPr>
          <p:cNvSpPr txBox="1"/>
          <p:nvPr/>
        </p:nvSpPr>
        <p:spPr>
          <a:xfrm>
            <a:off x="10950221" y="6005357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118</a:t>
            </a:r>
          </a:p>
        </p:txBody>
      </p:sp>
      <p:sp>
        <p:nvSpPr>
          <p:cNvPr id="429" name="TextBox 428">
            <a:extLst>
              <a:ext uri="{FF2B5EF4-FFF2-40B4-BE49-F238E27FC236}">
                <a16:creationId xmlns:a16="http://schemas.microsoft.com/office/drawing/2014/main" id="{891107D8-2CD9-1B89-AE75-AFDA74A7A4DD}"/>
              </a:ext>
            </a:extLst>
          </p:cNvPr>
          <p:cNvSpPr txBox="1"/>
          <p:nvPr/>
        </p:nvSpPr>
        <p:spPr>
          <a:xfrm>
            <a:off x="10847544" y="4001325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krypton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7F6C0CEB-600A-6242-3366-CD2CCA3AE5D0}"/>
              </a:ext>
            </a:extLst>
          </p:cNvPr>
          <p:cNvSpPr txBox="1"/>
          <p:nvPr/>
        </p:nvSpPr>
        <p:spPr>
          <a:xfrm>
            <a:off x="10834214" y="463507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xenon</a:t>
            </a: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01E74931-E612-6A9B-ABCC-5E2089FCC887}"/>
              </a:ext>
            </a:extLst>
          </p:cNvPr>
          <p:cNvSpPr txBox="1"/>
          <p:nvPr/>
        </p:nvSpPr>
        <p:spPr>
          <a:xfrm>
            <a:off x="10815423" y="5930146"/>
            <a:ext cx="69735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oganesson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E99636E8-41DB-B25D-CDBA-EB70C25FAE43}"/>
              </a:ext>
            </a:extLst>
          </p:cNvPr>
          <p:cNvSpPr txBox="1"/>
          <p:nvPr/>
        </p:nvSpPr>
        <p:spPr>
          <a:xfrm>
            <a:off x="10979317" y="2375243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20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E81324DF-90FD-3A54-D29A-D4E262B11F17}"/>
              </a:ext>
            </a:extLst>
          </p:cNvPr>
          <p:cNvSpPr txBox="1"/>
          <p:nvPr/>
        </p:nvSpPr>
        <p:spPr>
          <a:xfrm>
            <a:off x="10950182" y="2532706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Ne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A535FA0B-083D-A536-4424-3F91C6BD71E5}"/>
              </a:ext>
            </a:extLst>
          </p:cNvPr>
          <p:cNvSpPr txBox="1"/>
          <p:nvPr/>
        </p:nvSpPr>
        <p:spPr>
          <a:xfrm>
            <a:off x="10965725" y="2811108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10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C786EF0-9D67-9D13-F0AD-0823F19DE4C8}"/>
              </a:ext>
            </a:extLst>
          </p:cNvPr>
          <p:cNvSpPr txBox="1"/>
          <p:nvPr/>
        </p:nvSpPr>
        <p:spPr>
          <a:xfrm>
            <a:off x="10973668" y="301210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4</a:t>
            </a:r>
            <a:r>
              <a:rPr lang="en-US" sz="1200" u="sng" dirty="0">
                <a:latin typeface="Arial Rounded MT Bold" panose="020F0704030504030204" pitchFamily="34" charset="77"/>
              </a:rPr>
              <a:t>0</a:t>
            </a:r>
            <a:endParaRPr lang="en-US" sz="1200" dirty="0">
              <a:latin typeface="Arial Rounded MT Bold" panose="020F0704030504030204" pitchFamily="34" charset="77"/>
            </a:endParaRP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17AF9CE6-3FBF-976E-5664-D15A18CF6B58}"/>
              </a:ext>
            </a:extLst>
          </p:cNvPr>
          <p:cNvSpPr txBox="1"/>
          <p:nvPr/>
        </p:nvSpPr>
        <p:spPr>
          <a:xfrm>
            <a:off x="10975546" y="3169567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Ar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38378C19-28EF-C905-9E30-2A2E92B5CD55}"/>
              </a:ext>
            </a:extLst>
          </p:cNvPr>
          <p:cNvSpPr txBox="1"/>
          <p:nvPr/>
        </p:nvSpPr>
        <p:spPr>
          <a:xfrm>
            <a:off x="10963365" y="3447969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18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DA9DAF45-BBFF-5F0D-05CC-2071BB3FB006}"/>
              </a:ext>
            </a:extLst>
          </p:cNvPr>
          <p:cNvSpPr txBox="1"/>
          <p:nvPr/>
        </p:nvSpPr>
        <p:spPr>
          <a:xfrm>
            <a:off x="10837289" y="2729369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neon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D5203BCC-F945-F9E0-D3DE-836993ACFBF1}"/>
              </a:ext>
            </a:extLst>
          </p:cNvPr>
          <p:cNvSpPr txBox="1"/>
          <p:nvPr/>
        </p:nvSpPr>
        <p:spPr>
          <a:xfrm>
            <a:off x="10829991" y="3367217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argon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3D9A5494-E724-A611-E624-B0ED08E764CD}"/>
              </a:ext>
            </a:extLst>
          </p:cNvPr>
          <p:cNvSpPr txBox="1"/>
          <p:nvPr/>
        </p:nvSpPr>
        <p:spPr>
          <a:xfrm>
            <a:off x="11029031" y="1740377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1" name="TextBox 440">
            <a:extLst>
              <a:ext uri="{FF2B5EF4-FFF2-40B4-BE49-F238E27FC236}">
                <a16:creationId xmlns:a16="http://schemas.microsoft.com/office/drawing/2014/main" id="{0CF009CA-D65C-D09B-7BE0-735AE6577A3C}"/>
              </a:ext>
            </a:extLst>
          </p:cNvPr>
          <p:cNvSpPr txBox="1"/>
          <p:nvPr/>
        </p:nvSpPr>
        <p:spPr>
          <a:xfrm>
            <a:off x="10946106" y="1897840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He</a:t>
            </a:r>
          </a:p>
        </p:txBody>
      </p:sp>
      <p:sp>
        <p:nvSpPr>
          <p:cNvPr id="442" name="TextBox 441">
            <a:extLst>
              <a:ext uri="{FF2B5EF4-FFF2-40B4-BE49-F238E27FC236}">
                <a16:creationId xmlns:a16="http://schemas.microsoft.com/office/drawing/2014/main" id="{3D08413B-C682-3B1E-1965-2E98B5686F07}"/>
              </a:ext>
            </a:extLst>
          </p:cNvPr>
          <p:cNvSpPr txBox="1"/>
          <p:nvPr/>
        </p:nvSpPr>
        <p:spPr>
          <a:xfrm>
            <a:off x="11020329" y="2176242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3" name="TextBox 442">
            <a:extLst>
              <a:ext uri="{FF2B5EF4-FFF2-40B4-BE49-F238E27FC236}">
                <a16:creationId xmlns:a16="http://schemas.microsoft.com/office/drawing/2014/main" id="{8C378448-50CE-9B29-A8DC-A2140B948F52}"/>
              </a:ext>
            </a:extLst>
          </p:cNvPr>
          <p:cNvSpPr txBox="1"/>
          <p:nvPr/>
        </p:nvSpPr>
        <p:spPr>
          <a:xfrm>
            <a:off x="10838103" y="2094503"/>
            <a:ext cx="650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Arial Rounded MT Bold" panose="020F0704030504030204" pitchFamily="34" charset="77"/>
              </a:rPr>
              <a:t>helium</a:t>
            </a:r>
          </a:p>
        </p:txBody>
      </p:sp>
      <p:sp>
        <p:nvSpPr>
          <p:cNvPr id="444" name="TextBox 443">
            <a:extLst>
              <a:ext uri="{FF2B5EF4-FFF2-40B4-BE49-F238E27FC236}">
                <a16:creationId xmlns:a16="http://schemas.microsoft.com/office/drawing/2014/main" id="{6DFA4C5E-56EC-7119-2610-BBF82BEE815D}"/>
              </a:ext>
            </a:extLst>
          </p:cNvPr>
          <p:cNvSpPr txBox="1"/>
          <p:nvPr/>
        </p:nvSpPr>
        <p:spPr>
          <a:xfrm>
            <a:off x="1426529" y="129785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445" name="TextBox 444">
            <a:extLst>
              <a:ext uri="{FF2B5EF4-FFF2-40B4-BE49-F238E27FC236}">
                <a16:creationId xmlns:a16="http://schemas.microsoft.com/office/drawing/2014/main" id="{9AA8CDF3-E53D-5DB7-72B6-31CA9A59C198}"/>
              </a:ext>
            </a:extLst>
          </p:cNvPr>
          <p:cNvSpPr txBox="1"/>
          <p:nvPr/>
        </p:nvSpPr>
        <p:spPr>
          <a:xfrm>
            <a:off x="8055077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3</a:t>
            </a:r>
          </a:p>
        </p:txBody>
      </p:sp>
      <p:sp>
        <p:nvSpPr>
          <p:cNvPr id="446" name="TextBox 445">
            <a:extLst>
              <a:ext uri="{FF2B5EF4-FFF2-40B4-BE49-F238E27FC236}">
                <a16:creationId xmlns:a16="http://schemas.microsoft.com/office/drawing/2014/main" id="{085CD3C9-FECE-AB09-7520-49461F34B96F}"/>
              </a:ext>
            </a:extLst>
          </p:cNvPr>
          <p:cNvSpPr txBox="1"/>
          <p:nvPr/>
        </p:nvSpPr>
        <p:spPr>
          <a:xfrm>
            <a:off x="8587368" y="141051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449" name="TextBox 448">
            <a:extLst>
              <a:ext uri="{FF2B5EF4-FFF2-40B4-BE49-F238E27FC236}">
                <a16:creationId xmlns:a16="http://schemas.microsoft.com/office/drawing/2014/main" id="{8AF83FAF-5F05-21FE-3A9F-B0149E6DCA74}"/>
              </a:ext>
            </a:extLst>
          </p:cNvPr>
          <p:cNvSpPr txBox="1"/>
          <p:nvPr/>
        </p:nvSpPr>
        <p:spPr>
          <a:xfrm>
            <a:off x="9256635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5</a:t>
            </a:r>
          </a:p>
        </p:txBody>
      </p:sp>
      <p:sp>
        <p:nvSpPr>
          <p:cNvPr id="450" name="TextBox 449">
            <a:extLst>
              <a:ext uri="{FF2B5EF4-FFF2-40B4-BE49-F238E27FC236}">
                <a16:creationId xmlns:a16="http://schemas.microsoft.com/office/drawing/2014/main" id="{BA16BDA3-7AD5-F611-E852-47797D62446F}"/>
              </a:ext>
            </a:extLst>
          </p:cNvPr>
          <p:cNvSpPr txBox="1"/>
          <p:nvPr/>
        </p:nvSpPr>
        <p:spPr>
          <a:xfrm>
            <a:off x="9788926" y="1412766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6</a:t>
            </a:r>
          </a:p>
        </p:txBody>
      </p:sp>
      <p:sp>
        <p:nvSpPr>
          <p:cNvPr id="451" name="TextBox 450">
            <a:extLst>
              <a:ext uri="{FF2B5EF4-FFF2-40B4-BE49-F238E27FC236}">
                <a16:creationId xmlns:a16="http://schemas.microsoft.com/office/drawing/2014/main" id="{8955DA95-82C7-46EE-05B6-84A37F6A5E72}"/>
              </a:ext>
            </a:extLst>
          </p:cNvPr>
          <p:cNvSpPr txBox="1"/>
          <p:nvPr/>
        </p:nvSpPr>
        <p:spPr>
          <a:xfrm>
            <a:off x="10472008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7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EC03250F-39AC-6D4F-FE0E-DAE7DC96C470}"/>
              </a:ext>
            </a:extLst>
          </p:cNvPr>
          <p:cNvSpPr txBox="1"/>
          <p:nvPr/>
        </p:nvSpPr>
        <p:spPr>
          <a:xfrm>
            <a:off x="11004299" y="1395445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77"/>
              </a:rPr>
              <a:t>0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BA2E5180-EBA8-081B-12FD-6F3DCC71D0B1}"/>
              </a:ext>
            </a:extLst>
          </p:cNvPr>
          <p:cNvSpPr txBox="1"/>
          <p:nvPr/>
        </p:nvSpPr>
        <p:spPr>
          <a:xfrm>
            <a:off x="2448473" y="2405076"/>
            <a:ext cx="1964127" cy="8617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Relative atomic mass</a:t>
            </a:r>
          </a:p>
          <a:p>
            <a:pPr algn="ctr"/>
            <a:r>
              <a:rPr lang="en-US" sz="1400" dirty="0">
                <a:solidFill>
                  <a:srgbClr val="009193"/>
                </a:solidFill>
                <a:latin typeface="Arial Rounded MT Bold" panose="020F0704030504030204" pitchFamily="34" charset="77"/>
              </a:rPr>
              <a:t>Atomic symbol</a:t>
            </a:r>
          </a:p>
          <a:p>
            <a:pPr algn="ctr"/>
            <a:r>
              <a:rPr lang="en-US" sz="1000" dirty="0">
                <a:latin typeface="Arial Rounded MT Bold" panose="020F0704030504030204" pitchFamily="34" charset="77"/>
              </a:rPr>
              <a:t>Name</a:t>
            </a:r>
          </a:p>
          <a:p>
            <a:pPr algn="ctr"/>
            <a:r>
              <a:rPr lang="en-US" sz="1200" dirty="0">
                <a:latin typeface="Arial Rounded MT Bold" panose="020F0704030504030204" pitchFamily="34" charset="77"/>
              </a:rPr>
              <a:t>Atomic (proton) number</a:t>
            </a:r>
          </a:p>
        </p:txBody>
      </p:sp>
      <p:sp>
        <p:nvSpPr>
          <p:cNvPr id="460" name="TextBox 459">
            <a:extLst>
              <a:ext uri="{FF2B5EF4-FFF2-40B4-BE49-F238E27FC236}">
                <a16:creationId xmlns:a16="http://schemas.microsoft.com/office/drawing/2014/main" id="{02FD1C9F-A4F7-83AD-D1E4-62AF8F666F39}"/>
              </a:ext>
            </a:extLst>
          </p:cNvPr>
          <p:cNvSpPr txBox="1"/>
          <p:nvPr/>
        </p:nvSpPr>
        <p:spPr>
          <a:xfrm>
            <a:off x="3184617" y="2062648"/>
            <a:ext cx="5114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Rounded MT Bold" panose="020F0704030504030204" pitchFamily="34" charset="77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168408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854</Words>
  <Application>Microsoft Macintosh PowerPoint</Application>
  <PresentationFormat>Widescreen</PresentationFormat>
  <Paragraphs>746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26</cp:revision>
  <dcterms:created xsi:type="dcterms:W3CDTF">2022-08-09T10:35:45Z</dcterms:created>
  <dcterms:modified xsi:type="dcterms:W3CDTF">2022-08-12T14:05:33Z</dcterms:modified>
</cp:coreProperties>
</file>