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5865"/>
  </p:normalViewPr>
  <p:slideViewPr>
    <p:cSldViewPr snapToGrid="0" snapToObjects="1">
      <p:cViewPr varScale="1">
        <p:scale>
          <a:sx n="108" d="100"/>
          <a:sy n="108" d="100"/>
        </p:scale>
        <p:origin x="1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09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47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4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6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9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0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3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9B15D316-DA6D-284E-A458-A44DD1407708}" type="datetimeFigureOut">
              <a:rPr lang="en-US" smtClean="0"/>
              <a:t>12/23/21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5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A7BC50-7009-487C-AC9E-CE016C6D86A0}"/>
              </a:ext>
            </a:extLst>
          </p:cNvPr>
          <p:cNvSpPr/>
          <p:nvPr userDrawn="1"/>
        </p:nvSpPr>
        <p:spPr>
          <a:xfrm>
            <a:off x="3506704" y="6615014"/>
            <a:ext cx="2892594" cy="200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759414" algn="ctr"/>
                <a:tab pos="3518829" algn="r"/>
                <a:tab pos="1596099" algn="l"/>
                <a:tab pos="1759414" algn="ctr"/>
                <a:tab pos="3518829" algn="r"/>
              </a:tabLst>
            </a:pPr>
            <a:r>
              <a:rPr lang="en-US" sz="706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706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4FCA91D1-532E-4464-8D38-7ACBAC5488E5}"/>
              </a:ext>
            </a:extLst>
          </p:cNvPr>
          <p:cNvSpPr/>
          <p:nvPr userDrawn="1"/>
        </p:nvSpPr>
        <p:spPr>
          <a:xfrm>
            <a:off x="147000" y="201410"/>
            <a:ext cx="9612000" cy="116288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70" dirty="0">
                <a:latin typeface="Arial Rounded MT Bold" charset="0"/>
                <a:ea typeface="Arial Rounded MT Bold" charset="0"/>
                <a:cs typeface="Arial Rounded MT Bold" charset="0"/>
              </a:rPr>
              <a:t>S02.02.06 Handout</a:t>
            </a: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2BF0CA6D-AE17-42B4-9F0E-7FDD98E131A2}"/>
              </a:ext>
            </a:extLst>
          </p:cNvPr>
          <p:cNvSpPr/>
          <p:nvPr userDrawn="1"/>
        </p:nvSpPr>
        <p:spPr>
          <a:xfrm rot="10800000" flipV="1">
            <a:off x="992036" y="378101"/>
            <a:ext cx="8766961" cy="612001"/>
          </a:xfrm>
          <a:prstGeom prst="wedgeRoundRectCallout">
            <a:avLst>
              <a:gd name="adj1" fmla="val 51623"/>
              <a:gd name="adj2" fmla="val -19519"/>
              <a:gd name="adj3" fmla="val 16667"/>
            </a:avLst>
          </a:prstGeom>
          <a:noFill/>
          <a:ln w="1270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Investigate squashing, bending, twisting, and stretching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A5290-FA80-45E4-96BA-F55A2643A76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7000" y="378101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47000" y="1052530"/>
            <a:ext cx="9612000" cy="610355"/>
          </a:xfrm>
          <a:prstGeom prst="roundRect">
            <a:avLst/>
          </a:prstGeom>
          <a:noFill/>
          <a:ln w="12700">
            <a:solidFill>
              <a:srgbClr val="2FA2B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58652" tIns="29326" rIns="58652" bIns="29326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58647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Try to stretch, bend, twist and squash the following materials. </a:t>
            </a:r>
          </a:p>
          <a:p>
            <a:pPr algn="ctr" defTabSz="58647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Tick or cross in the table below, to show what happened. The first one has been done for you.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726424-83E4-4624-A49B-7334C9250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991141"/>
              </p:ext>
            </p:extLst>
          </p:nvPr>
        </p:nvGraphicFramePr>
        <p:xfrm>
          <a:off x="136527" y="1783334"/>
          <a:ext cx="7895586" cy="483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778">
                  <a:extLst>
                    <a:ext uri="{9D8B030D-6E8A-4147-A177-3AD203B41FA5}">
                      <a16:colId xmlns:a16="http://schemas.microsoft.com/office/drawing/2014/main" val="2724209037"/>
                    </a:ext>
                  </a:extLst>
                </a:gridCol>
                <a:gridCol w="1686952">
                  <a:extLst>
                    <a:ext uri="{9D8B030D-6E8A-4147-A177-3AD203B41FA5}">
                      <a16:colId xmlns:a16="http://schemas.microsoft.com/office/drawing/2014/main" val="729116010"/>
                    </a:ext>
                  </a:extLst>
                </a:gridCol>
                <a:gridCol w="1686952">
                  <a:extLst>
                    <a:ext uri="{9D8B030D-6E8A-4147-A177-3AD203B41FA5}">
                      <a16:colId xmlns:a16="http://schemas.microsoft.com/office/drawing/2014/main" val="1507444696"/>
                    </a:ext>
                  </a:extLst>
                </a:gridCol>
                <a:gridCol w="1686952">
                  <a:extLst>
                    <a:ext uri="{9D8B030D-6E8A-4147-A177-3AD203B41FA5}">
                      <a16:colId xmlns:a16="http://schemas.microsoft.com/office/drawing/2014/main" val="410920184"/>
                    </a:ext>
                  </a:extLst>
                </a:gridCol>
                <a:gridCol w="1686952">
                  <a:extLst>
                    <a:ext uri="{9D8B030D-6E8A-4147-A177-3AD203B41FA5}">
                      <a16:colId xmlns:a16="http://schemas.microsoft.com/office/drawing/2014/main" val="3816088831"/>
                    </a:ext>
                  </a:extLst>
                </a:gridCol>
              </a:tblGrid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object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Does it squash?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Does it bend?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Does it twist?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>
                          <a:latin typeface="Arial Rounded MT Bold" panose="020F0704030504030204" pitchFamily="34" charset="0"/>
                        </a:rPr>
                        <a:t>Does is stretch?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34126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putty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Segoe UI Symbol" panose="020B0502040204020203" pitchFamily="34" charset="0"/>
                          <a:ea typeface="Segoe UI Symbol" panose="020B0502040204020203" pitchFamily="34" charset="0"/>
                        </a:rPr>
                        <a:t>✓</a:t>
                      </a:r>
                      <a:endParaRPr lang="en-GB" sz="1400" b="1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Segoe UI Symbol" panose="020B0502040204020203" pitchFamily="34" charset="0"/>
                          <a:ea typeface="Segoe UI Symbol" panose="020B0502040204020203" pitchFamily="34" charset="0"/>
                        </a:rPr>
                        <a:t>✓</a:t>
                      </a:r>
                      <a:endParaRPr lang="en-GB" sz="1400" b="1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Segoe UI Symbol" panose="020B0502040204020203" pitchFamily="34" charset="0"/>
                          <a:ea typeface="Segoe UI Symbol" panose="020B0502040204020203" pitchFamily="34" charset="0"/>
                        </a:rPr>
                        <a:t>✓</a:t>
                      </a:r>
                      <a:endParaRPr lang="en-GB" sz="1400" b="1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Segoe UI Symbol" panose="020B0502040204020203" pitchFamily="34" charset="0"/>
                          <a:ea typeface="Segoe UI Symbol" panose="020B0502040204020203" pitchFamily="34" charset="0"/>
                        </a:rPr>
                        <a:t>✓</a:t>
                      </a:r>
                      <a:endParaRPr lang="en-GB" sz="1400" b="1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31142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foil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616334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cardboard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279815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paper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854705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sponge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45488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wood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68230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cling film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526047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cloth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26279"/>
                  </a:ext>
                </a:extLst>
              </a:tr>
              <a:tr h="48316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2FA2B4"/>
                          </a:solidFill>
                          <a:latin typeface="Arial Rounded MT Bold" panose="020F0704030504030204" pitchFamily="34" charset="0"/>
                        </a:rPr>
                        <a:t>rubber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rgbClr val="2FA2B4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229536"/>
                  </a:ext>
                </a:extLst>
              </a:tr>
            </a:tbl>
          </a:graphicData>
        </a:graphic>
      </p:graphicFrame>
      <p:sp>
        <p:nvSpPr>
          <p:cNvPr id="8" name="Rounded Rectangle 18">
            <a:extLst>
              <a:ext uri="{FF2B5EF4-FFF2-40B4-BE49-F238E27FC236}">
                <a16:creationId xmlns:a16="http://schemas.microsoft.com/office/drawing/2014/main" id="{A9A8F966-6B5A-45A0-9D64-B2BFC1667771}"/>
              </a:ext>
            </a:extLst>
          </p:cNvPr>
          <p:cNvSpPr/>
          <p:nvPr/>
        </p:nvSpPr>
        <p:spPr>
          <a:xfrm>
            <a:off x="8175000" y="1783334"/>
            <a:ext cx="1584000" cy="1980000"/>
          </a:xfrm>
          <a:prstGeom prst="roundRect">
            <a:avLst>
              <a:gd name="adj" fmla="val 9808"/>
            </a:avLst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144000" bIns="144000" rtlCol="0" anchor="ctr">
            <a:noAutofit/>
          </a:bodyPr>
          <a:lstStyle/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Write a list of objects that change shape. Next to each object say how they change their shape.</a:t>
            </a:r>
          </a:p>
        </p:txBody>
      </p:sp>
      <p:sp>
        <p:nvSpPr>
          <p:cNvPr id="16" name="Rounded Rectangle 18">
            <a:extLst>
              <a:ext uri="{FF2B5EF4-FFF2-40B4-BE49-F238E27FC236}">
                <a16:creationId xmlns:a16="http://schemas.microsoft.com/office/drawing/2014/main" id="{5B70B732-4528-456C-9F99-F50BC1EEF3B4}"/>
              </a:ext>
            </a:extLst>
          </p:cNvPr>
          <p:cNvSpPr/>
          <p:nvPr/>
        </p:nvSpPr>
        <p:spPr>
          <a:xfrm>
            <a:off x="8175000" y="4004995"/>
            <a:ext cx="1584000" cy="1980000"/>
          </a:xfrm>
          <a:prstGeom prst="roundRect">
            <a:avLst>
              <a:gd name="adj" fmla="val 7522"/>
            </a:avLst>
          </a:prstGeom>
          <a:solidFill>
            <a:schemeClr val="bg1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144000" bIns="144000" rtlCol="0" anchor="ctr">
            <a:noAutofit/>
          </a:bodyPr>
          <a:lstStyle/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/>
            <a:r>
              <a:rPr lang="en-GB" sz="1400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Make 4 lists of objects, found in your home, that either stretch bend, twist or squash.</a:t>
            </a:r>
          </a:p>
        </p:txBody>
      </p:sp>
      <p:pic>
        <p:nvPicPr>
          <p:cNvPr id="1026" name="Picture 2" descr="Cord, String, Rope, Object, Cable, Fiber, Twine, Thread">
            <a:extLst>
              <a:ext uri="{FF2B5EF4-FFF2-40B4-BE49-F238E27FC236}">
                <a16:creationId xmlns:a16="http://schemas.microsoft.com/office/drawing/2014/main" id="{0A8CE06D-1868-4E0A-BBBB-B74D05F210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92" b="26796"/>
          <a:stretch/>
        </p:blipFill>
        <p:spPr bwMode="auto">
          <a:xfrm>
            <a:off x="8174999" y="6226656"/>
            <a:ext cx="1594473" cy="38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111</Words>
  <Application>Microsoft Macintosh PowerPoint</Application>
  <PresentationFormat>A4 Paper (210x297 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Segoe UI 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49</cp:revision>
  <dcterms:created xsi:type="dcterms:W3CDTF">2016-06-12T08:53:59Z</dcterms:created>
  <dcterms:modified xsi:type="dcterms:W3CDTF">2021-12-23T11:14:47Z</dcterms:modified>
</cp:coreProperties>
</file>