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  <a:srgbClr val="30A3B4"/>
    <a:srgbClr val="60C0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40"/>
  </p:normalViewPr>
  <p:slideViewPr>
    <p:cSldViewPr snapToGrid="0" snapToObjects="1">
      <p:cViewPr varScale="1">
        <p:scale>
          <a:sx n="74" d="100"/>
          <a:sy n="74" d="100"/>
        </p:scale>
        <p:origin x="38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E7609-85F4-9D4C-9496-D7DF65CF4A66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1D8B9-03FE-E245-8D6F-88494B898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288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27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95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29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671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36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099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36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02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264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57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86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16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97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39906" y="9555021"/>
            <a:ext cx="4178191" cy="40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© 2022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S01.07.11 Handout</a:t>
            </a:r>
          </a:p>
        </p:txBody>
      </p:sp>
      <p:sp>
        <p:nvSpPr>
          <p:cNvPr id="11" name="Rounded Rectangular Callout 10"/>
          <p:cNvSpPr/>
          <p:nvPr/>
        </p:nvSpPr>
        <p:spPr>
          <a:xfrm flipV="1">
            <a:off x="1142132" y="594371"/>
            <a:ext cx="5492118" cy="648189"/>
          </a:xfrm>
          <a:prstGeom prst="wedgeRoundRectCallout">
            <a:avLst>
              <a:gd name="adj1" fmla="val -52617"/>
              <a:gd name="adj2" fmla="val -10316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2" name="TextBox 11"/>
          <p:cNvSpPr txBox="1"/>
          <p:nvPr/>
        </p:nvSpPr>
        <p:spPr>
          <a:xfrm>
            <a:off x="1241019" y="678681"/>
            <a:ext cx="5294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How plants change over time.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44067" y="1402887"/>
            <a:ext cx="6354891" cy="824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The Plant Card Challenge!  </a:t>
            </a:r>
            <a:br>
              <a:rPr lang="en-US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Cut out the cards and place them in three piles.  </a:t>
            </a:r>
            <a:br>
              <a:rPr lang="en-US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 must make a sentence using one word from each column.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08777" y="1370173"/>
            <a:ext cx="6425473" cy="879732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77" y="543754"/>
            <a:ext cx="731520" cy="7315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7CE56CC-4257-394E-9F19-6D977FFE561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0219" t="38028" r="44693"/>
          <a:stretch/>
        </p:blipFill>
        <p:spPr>
          <a:xfrm>
            <a:off x="351099" y="6400793"/>
            <a:ext cx="1082942" cy="200720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4A16B55-DAA1-4F4A-8503-A56D92D5897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4678" t="55951" r="59006" b="-1"/>
          <a:stretch/>
        </p:blipFill>
        <p:spPr>
          <a:xfrm>
            <a:off x="316850" y="4145250"/>
            <a:ext cx="1246891" cy="162738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DC41A03-18DB-3849-989F-00D1E61B9D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198" t="64216" r="74067"/>
          <a:stretch/>
        </p:blipFill>
        <p:spPr>
          <a:xfrm>
            <a:off x="351099" y="2311037"/>
            <a:ext cx="1187196" cy="130103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1124975-3F86-0044-93DD-1AFF7024499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3924" t="-1508" r="24147"/>
          <a:stretch/>
        </p:blipFill>
        <p:spPr>
          <a:xfrm>
            <a:off x="2085064" y="2377518"/>
            <a:ext cx="1235597" cy="239079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546150B-EC79-9946-829A-4CDA0CC3B5C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6138"/>
          <a:stretch/>
        </p:blipFill>
        <p:spPr>
          <a:xfrm>
            <a:off x="2020493" y="5510597"/>
            <a:ext cx="1408508" cy="2863242"/>
          </a:xfrm>
          <a:prstGeom prst="rect">
            <a:avLst/>
          </a:prstGeom>
        </p:spPr>
      </p:pic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0BCB2B60-EB4F-1647-8CA8-74747581F178}"/>
              </a:ext>
            </a:extLst>
          </p:cNvPr>
          <p:cNvSpPr/>
          <p:nvPr/>
        </p:nvSpPr>
        <p:spPr>
          <a:xfrm>
            <a:off x="244067" y="2368373"/>
            <a:ext cx="1464417" cy="1372954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2129255A-FD0C-A547-8DF2-DFCA274B17E5}"/>
              </a:ext>
            </a:extLst>
          </p:cNvPr>
          <p:cNvSpPr/>
          <p:nvPr/>
        </p:nvSpPr>
        <p:spPr>
          <a:xfrm>
            <a:off x="208088" y="4121392"/>
            <a:ext cx="1464417" cy="1766165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0E9ACE3D-6E1B-204D-97FF-E96BE7B55256}"/>
              </a:ext>
            </a:extLst>
          </p:cNvPr>
          <p:cNvSpPr/>
          <p:nvPr/>
        </p:nvSpPr>
        <p:spPr>
          <a:xfrm>
            <a:off x="180874" y="6330416"/>
            <a:ext cx="1464417" cy="2138097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94FB4A5D-5F2C-2049-A4D6-463DE64FDBE2}"/>
              </a:ext>
            </a:extLst>
          </p:cNvPr>
          <p:cNvSpPr/>
          <p:nvPr/>
        </p:nvSpPr>
        <p:spPr>
          <a:xfrm>
            <a:off x="1957095" y="2335151"/>
            <a:ext cx="1464417" cy="2712972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1FA9A92A-7081-C64B-9075-B34A788698E4}"/>
              </a:ext>
            </a:extLst>
          </p:cNvPr>
          <p:cNvSpPr/>
          <p:nvPr/>
        </p:nvSpPr>
        <p:spPr>
          <a:xfrm>
            <a:off x="1970653" y="5145608"/>
            <a:ext cx="1464417" cy="3299854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7BD8006C-C01F-6743-BC31-010ADD76DC83}"/>
              </a:ext>
            </a:extLst>
          </p:cNvPr>
          <p:cNvSpPr/>
          <p:nvPr/>
        </p:nvSpPr>
        <p:spPr>
          <a:xfrm>
            <a:off x="3549316" y="2377518"/>
            <a:ext cx="3049642" cy="520090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bigger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D67B61D4-A38F-E14D-93DC-2C19335DF7E4}"/>
              </a:ext>
            </a:extLst>
          </p:cNvPr>
          <p:cNvSpPr/>
          <p:nvPr/>
        </p:nvSpPr>
        <p:spPr>
          <a:xfrm>
            <a:off x="3549316" y="2960896"/>
            <a:ext cx="3049642" cy="520090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smaller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91B7BCDC-B945-6E4B-9E1C-2CE3619A865E}"/>
              </a:ext>
            </a:extLst>
          </p:cNvPr>
          <p:cNvSpPr/>
          <p:nvPr/>
        </p:nvSpPr>
        <p:spPr>
          <a:xfrm>
            <a:off x="3549316" y="3544274"/>
            <a:ext cx="3049642" cy="520090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younger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90130FC7-4705-EA43-8556-D417C3F6CC66}"/>
              </a:ext>
            </a:extLst>
          </p:cNvPr>
          <p:cNvSpPr/>
          <p:nvPr/>
        </p:nvSpPr>
        <p:spPr>
          <a:xfrm>
            <a:off x="3549316" y="4142078"/>
            <a:ext cx="3049642" cy="520090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older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CB41930F-4D1F-9948-BD5E-5B70CF1769FF}"/>
              </a:ext>
            </a:extLst>
          </p:cNvPr>
          <p:cNvSpPr/>
          <p:nvPr/>
        </p:nvSpPr>
        <p:spPr>
          <a:xfrm>
            <a:off x="3563039" y="4729644"/>
            <a:ext cx="3049642" cy="520090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taller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DD38A61F-0B86-B54E-8202-612F46F2730E}"/>
              </a:ext>
            </a:extLst>
          </p:cNvPr>
          <p:cNvSpPr/>
          <p:nvPr/>
        </p:nvSpPr>
        <p:spPr>
          <a:xfrm>
            <a:off x="3584608" y="5327258"/>
            <a:ext cx="3049642" cy="520090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flowery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6FB3F72F-90FD-174D-93D5-EE0279FC125F}"/>
              </a:ext>
            </a:extLst>
          </p:cNvPr>
          <p:cNvSpPr/>
          <p:nvPr/>
        </p:nvSpPr>
        <p:spPr>
          <a:xfrm>
            <a:off x="3584608" y="5934771"/>
            <a:ext cx="3049642" cy="520090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more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8FAAA2C7-38F6-CB42-8A49-C871779D1E25}"/>
              </a:ext>
            </a:extLst>
          </p:cNvPr>
          <p:cNvSpPr/>
          <p:nvPr/>
        </p:nvSpPr>
        <p:spPr>
          <a:xfrm>
            <a:off x="3584608" y="6532385"/>
            <a:ext cx="3049642" cy="520090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less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9756DE68-1BA9-7144-B38C-D17E34836930}"/>
              </a:ext>
            </a:extLst>
          </p:cNvPr>
          <p:cNvSpPr/>
          <p:nvPr/>
        </p:nvSpPr>
        <p:spPr>
          <a:xfrm>
            <a:off x="3639304" y="7622345"/>
            <a:ext cx="1407695" cy="805766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seed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E540D7BD-7A15-CE4D-BC64-1C73392644F8}"/>
              </a:ext>
            </a:extLst>
          </p:cNvPr>
          <p:cNvSpPr/>
          <p:nvPr/>
        </p:nvSpPr>
        <p:spPr>
          <a:xfrm>
            <a:off x="5251234" y="7622345"/>
            <a:ext cx="1407695" cy="805766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seedling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1D650F84-7267-4A4F-97EF-ADDF8A83EDC6}"/>
              </a:ext>
            </a:extLst>
          </p:cNvPr>
          <p:cNvSpPr/>
          <p:nvPr/>
        </p:nvSpPr>
        <p:spPr>
          <a:xfrm>
            <a:off x="209234" y="8635045"/>
            <a:ext cx="1407695" cy="805766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young plant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66313BA8-6A06-D446-8EC2-711B61333310}"/>
              </a:ext>
            </a:extLst>
          </p:cNvPr>
          <p:cNvSpPr/>
          <p:nvPr/>
        </p:nvSpPr>
        <p:spPr>
          <a:xfrm>
            <a:off x="2032583" y="8654581"/>
            <a:ext cx="1407695" cy="805766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adult plant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9924BF9A-FC66-304B-8E52-E82010352A5A}"/>
              </a:ext>
            </a:extLst>
          </p:cNvPr>
          <p:cNvSpPr/>
          <p:nvPr/>
        </p:nvSpPr>
        <p:spPr>
          <a:xfrm>
            <a:off x="4276263" y="8634074"/>
            <a:ext cx="1900584" cy="805766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flowering plant</a:t>
            </a:r>
          </a:p>
        </p:txBody>
      </p:sp>
    </p:spTree>
    <p:extLst>
      <p:ext uri="{BB962C8B-B14F-4D97-AF65-F5344CB8AC3E}">
        <p14:creationId xmlns:p14="http://schemas.microsoft.com/office/powerpoint/2010/main" val="3317191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611</TotalTime>
  <Words>61</Words>
  <Application>Microsoft Macintosh PowerPoint</Application>
  <PresentationFormat>A4 Paper (210x297 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Usher</dc:creator>
  <cp:lastModifiedBy>Jean Debney</cp:lastModifiedBy>
  <cp:revision>27</cp:revision>
  <dcterms:created xsi:type="dcterms:W3CDTF">2018-07-02T10:24:39Z</dcterms:created>
  <dcterms:modified xsi:type="dcterms:W3CDTF">2021-12-28T08:27:11Z</dcterms:modified>
</cp:coreProperties>
</file>