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97"/>
    <p:restoredTop sz="96296"/>
  </p:normalViewPr>
  <p:slideViewPr>
    <p:cSldViewPr snapToGrid="0" snapToObjects="1">
      <p:cViewPr varScale="1">
        <p:scale>
          <a:sx n="121" d="100"/>
          <a:sy n="121" d="100"/>
        </p:scale>
        <p:origin x="200" y="3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39C318-3E25-7741-B949-5734CE6FCA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44A9E8-5146-D344-B721-8FA9A90687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65B826-7853-AA47-B274-43C7BB64F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024EFA-763F-BF4F-8127-213F7B728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120B-9392-1E4C-B37B-7F6F329E2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4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971323-7B1A-EB4E-A0B4-9B84F4BD0C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0DE17-185F-354F-AE5F-7129FAAF07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E2B6A7-CD4C-C04A-965C-DD1ECA0A3B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82A251-D18D-E740-8EED-732EA73931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947550-D77B-8140-8ECE-B9D8BB367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8289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2DAE19C-7085-C947-87FA-14683317BB0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806A14-AC2A-B648-840E-F567AF4944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856819-30F3-F644-A802-F252E72F5C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B8C3A6-CA5C-4E41-B91B-81BCE28AB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A4A95D-98B9-674C-B1A5-098C44D8F2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0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A13F-F90C-8448-B075-97F62A19E0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526E0-3703-2A4B-94B4-3EDF52B75B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FB2ECD-D503-BD46-8685-C86F65277B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AED1D-CC14-E048-AAA9-40BDB5964D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2BFD4E-8A0E-484F-8645-AB446E17D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87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F7703-6DBA-3D47-9B80-7BB11CD878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775BC7-078E-F549-9348-C689B1EC7C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A0C51-A31E-604E-A72E-A87F21C9E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4914DF-49F4-B347-A9A3-3200EF50E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07D4D0-010C-3C42-9167-DB7398742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28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5D601-F2C5-CF4E-B484-083DC7AA07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BC4272-530F-344B-A258-C62D6E2174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C72046-1B35-1D40-B901-B1217849E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7016D2-8850-D345-B339-9E235FC090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1AA4AA-87C7-8B49-B79B-AD2C811312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1DBE-12CD-1849-B4BA-1A8ADF50F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9107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5D49D-F0B8-2341-A196-940F12535E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461D9A-E05F-DC4B-AE39-5E4D896E6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0F7571-7907-4249-9C4A-0641290B0C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0232B2-75FB-6847-8D51-E4D8C56CAB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67F07E3-761F-8147-AECE-4C6A8656F7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82DB2A9-32E3-754B-ACB7-B52C18573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A8E0DF-CB5D-574F-A7D8-9D9C182B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2E315E-6908-E54E-B227-8DBB560274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840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59356-60F0-A246-B835-1D8F8225EF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3888A0-1A6E-3B4F-A071-A736E6C9F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4833EB-28C6-CD40-9867-2C07D188C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EDDE55-72E1-DF41-BC4B-16DE2533A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9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FEBDF1C-A784-F244-B054-E179102186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656970-7656-F34E-867D-770DCBC45C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79C59-D3EB-B547-BA6C-D47819B4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43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3C40BB-8592-AA41-8624-A44C1D1DEF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DCAE50-3DB9-EB47-9621-74BACDF195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164B269-27CB-8D48-8BA3-40D29062EC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BDE04-5C9A-A04B-99D4-29B31DD367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E7B15D-ECCD-F646-BF05-85AADDC88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282D49-30AF-D443-A7FA-28F7B521BF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11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C6276-8905-5D44-BC46-900528061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8C812B-E255-2C42-A73D-503EF8E128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D73974-E171-9447-ACFD-B48575496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975A35-10A1-6F44-AC86-3B33329C9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55AEEB-9A83-FA40-A831-3FAE7B6D9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B20F82-88F9-5D48-A9EC-DAAB99B855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086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F1A762-1F1E-C649-A2B7-54C9B8FA70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017A9-C4E3-0E4B-82DB-A7DE737BE0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F9089-F3B7-914D-96A6-EB2130479A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BEBAAA-4DD5-B546-B9C6-0BEAAA7A6B0B}" type="datetimeFigureOut">
              <a:rPr lang="en-US" smtClean="0"/>
              <a:t>8/7/21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F41CC6-123A-BE49-BFC3-60D66D4D2C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8F93F9-B9FF-1140-A6CA-C5202D4803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633F9-A8C1-5147-94DD-E440048F18B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3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71DA349-9FF2-C641-94A4-620C772CAB03}"/>
              </a:ext>
            </a:extLst>
          </p:cNvPr>
          <p:cNvSpPr/>
          <p:nvPr/>
        </p:nvSpPr>
        <p:spPr>
          <a:xfrm>
            <a:off x="1" y="717630"/>
            <a:ext cx="12192000" cy="6140370"/>
          </a:xfrm>
          <a:prstGeom prst="rect">
            <a:avLst/>
          </a:prstGeom>
          <a:solidFill>
            <a:srgbClr val="08DDD6"/>
          </a:solidFill>
          <a:ln>
            <a:solidFill>
              <a:srgbClr val="08DD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0001.01</a:t>
            </a:r>
          </a:p>
        </p:txBody>
      </p:sp>
      <p:pic>
        <p:nvPicPr>
          <p:cNvPr id="7" name="Picture 6" descr="A close up of a sign&#10;&#10;Description automatically generated">
            <a:extLst>
              <a:ext uri="{FF2B5EF4-FFF2-40B4-BE49-F238E27FC236}">
                <a16:creationId xmlns:a16="http://schemas.microsoft.com/office/drawing/2014/main" id="{43A23330-3361-FF4F-AD27-0B3E9BDD93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73" y="96376"/>
            <a:ext cx="1712039" cy="528658"/>
          </a:xfrm>
          <a:prstGeom prst="rect">
            <a:avLst/>
          </a:prstGeom>
        </p:spPr>
      </p:pic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B99C3F40-6CBE-D74B-9EDB-63E3FDD3F06D}"/>
              </a:ext>
            </a:extLst>
          </p:cNvPr>
          <p:cNvSpPr/>
          <p:nvPr/>
        </p:nvSpPr>
        <p:spPr>
          <a:xfrm>
            <a:off x="3646025" y="902825"/>
            <a:ext cx="4930816" cy="717631"/>
          </a:xfrm>
          <a:prstGeom prst="roundRect">
            <a:avLst/>
          </a:prstGeom>
          <a:solidFill>
            <a:srgbClr val="942093"/>
          </a:solidFill>
          <a:ln>
            <a:solidFill>
              <a:srgbClr val="94209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latin typeface="Arial Rounded MT Bold" panose="020F0704030504030204" pitchFamily="34" charset="77"/>
              </a:rPr>
              <a:t>Mission Assignment</a:t>
            </a:r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8ED9C020-6E1F-7840-B89C-0162C08AD2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8612098"/>
              </p:ext>
            </p:extLst>
          </p:nvPr>
        </p:nvGraphicFramePr>
        <p:xfrm>
          <a:off x="705548" y="1969731"/>
          <a:ext cx="10788112" cy="43153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0465">
                  <a:extLst>
                    <a:ext uri="{9D8B030D-6E8A-4147-A177-3AD203B41FA5}">
                      <a16:colId xmlns:a16="http://schemas.microsoft.com/office/drawing/2014/main" val="2660212180"/>
                    </a:ext>
                  </a:extLst>
                </a:gridCol>
                <a:gridCol w="5878310">
                  <a:extLst>
                    <a:ext uri="{9D8B030D-6E8A-4147-A177-3AD203B41FA5}">
                      <a16:colId xmlns:a16="http://schemas.microsoft.com/office/drawing/2014/main" val="695042057"/>
                    </a:ext>
                  </a:extLst>
                </a:gridCol>
                <a:gridCol w="3229337">
                  <a:extLst>
                    <a:ext uri="{9D8B030D-6E8A-4147-A177-3AD203B41FA5}">
                      <a16:colId xmlns:a16="http://schemas.microsoft.com/office/drawing/2014/main" val="919106571"/>
                    </a:ext>
                  </a:extLst>
                </a:gridCol>
              </a:tblGrid>
              <a:tr h="1464405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  <a:p>
                      <a:pPr algn="ctr"/>
                      <a:r>
                        <a:rPr lang="en-US" sz="1600" dirty="0">
                          <a:latin typeface="Arial Rounded MT Bold" panose="020F0704030504030204" pitchFamily="34" charset="77"/>
                        </a:rPr>
                        <a:t>Task</a:t>
                      </a:r>
                    </a:p>
                    <a:p>
                      <a:pPr algn="ctr"/>
                      <a:endParaRPr lang="en-US" dirty="0"/>
                    </a:p>
                    <a:p>
                      <a:pPr algn="ctr"/>
                      <a:endParaRPr lang="en-US" dirty="0"/>
                    </a:p>
                  </a:txBody>
                  <a:tcP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Model decay using milk, lipase and phenolphthalein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7341948"/>
                  </a:ext>
                </a:extLst>
              </a:tr>
              <a:tr h="1417669">
                <a:tc>
                  <a:txBody>
                    <a:bodyPr/>
                    <a:lstStyle/>
                    <a:p>
                      <a:pPr algn="ctr"/>
                      <a:endParaRPr lang="en-US" sz="8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Developing skills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sz="900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Practical skills for successful decomposition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283731"/>
                  </a:ext>
                </a:extLst>
              </a:tr>
              <a:tr h="1433247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r>
                        <a:rPr lang="en-US" sz="1600" dirty="0">
                          <a:solidFill>
                            <a:schemeClr val="bg1"/>
                          </a:solidFill>
                          <a:latin typeface="Arial Rounded MT Bold" panose="020F0704030504030204" pitchFamily="34" charset="77"/>
                        </a:rPr>
                        <a:t>Think about…</a:t>
                      </a: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  <a:p>
                      <a:pPr algn="ctr"/>
                      <a:endParaRPr lang="en-US" dirty="0">
                        <a:solidFill>
                          <a:schemeClr val="bg1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79CA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800" dirty="0">
                          <a:solidFill>
                            <a:srgbClr val="279CAF"/>
                          </a:solidFill>
                          <a:latin typeface="Arial Rounded MT Bold" panose="020F0704030504030204" pitchFamily="34" charset="77"/>
                        </a:rPr>
                        <a:t>Observe how temperature affects rate of decay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rgbClr val="08DDD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1042099"/>
                  </a:ext>
                </a:extLst>
              </a:tr>
            </a:tbl>
          </a:graphicData>
        </a:graphic>
      </p:graphicFrame>
      <p:sp>
        <p:nvSpPr>
          <p:cNvPr id="12" name="TextBox 11">
            <a:extLst>
              <a:ext uri="{FF2B5EF4-FFF2-40B4-BE49-F238E27FC236}">
                <a16:creationId xmlns:a16="http://schemas.microsoft.com/office/drawing/2014/main" id="{9051C6A0-B918-BB44-8D1D-1C9C471B6C12}"/>
              </a:ext>
            </a:extLst>
          </p:cNvPr>
          <p:cNvSpPr txBox="1"/>
          <p:nvPr/>
        </p:nvSpPr>
        <p:spPr>
          <a:xfrm>
            <a:off x="69448" y="6373089"/>
            <a:ext cx="19704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/>
              <a:t>KS4-07-12: </a:t>
            </a:r>
          </a:p>
          <a:p>
            <a:r>
              <a:rPr lang="en-GB" sz="1000" dirty="0"/>
              <a:t>Ecology – Explore decay - practical</a:t>
            </a:r>
            <a:endParaRPr lang="en-GB" sz="1000" dirty="0">
              <a:effectLst/>
            </a:endParaRPr>
          </a:p>
        </p:txBody>
      </p:sp>
      <p:pic>
        <p:nvPicPr>
          <p:cNvPr id="1026" name="Picture 2" descr="Inside My Brain | Finite vs. infinite resources - Inside My Brain">
            <a:extLst>
              <a:ext uri="{FF2B5EF4-FFF2-40B4-BE49-F238E27FC236}">
                <a16:creationId xmlns:a16="http://schemas.microsoft.com/office/drawing/2014/main" id="{DEB2568B-250E-3D44-99B9-1CD67E71594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11" r="18839"/>
          <a:stretch/>
        </p:blipFill>
        <p:spPr bwMode="auto">
          <a:xfrm>
            <a:off x="8272130" y="1969729"/>
            <a:ext cx="3214322" cy="431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5102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11362</TotalTime>
  <Words>37</Words>
  <Application>Microsoft Macintosh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Shannon Weldon (BIO - Postgraduate Researcher)</dc:creator>
  <cp:lastModifiedBy>Shannon Weldon (BIO - Postgraduate Researcher)</cp:lastModifiedBy>
  <cp:revision>26</cp:revision>
  <dcterms:created xsi:type="dcterms:W3CDTF">2021-08-07T16:04:59Z</dcterms:created>
  <dcterms:modified xsi:type="dcterms:W3CDTF">2021-08-15T15:13:25Z</dcterms:modified>
</cp:coreProperties>
</file>