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C7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8F8442-13A0-4C2B-8B4A-0C3F7411ED26}" v="16" dt="2022-08-23T10:20:51.4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1008" y="-16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ydia Lane" userId="6cfbb8fb068cc2f0" providerId="LiveId" clId="{718F8442-13A0-4C2B-8B4A-0C3F7411ED26}"/>
    <pc:docChg chg="custSel modSld">
      <pc:chgData name="Lydia Lane" userId="6cfbb8fb068cc2f0" providerId="LiveId" clId="{718F8442-13A0-4C2B-8B4A-0C3F7411ED26}" dt="2022-08-23T10:20:57.654" v="660" actId="1076"/>
      <pc:docMkLst>
        <pc:docMk/>
      </pc:docMkLst>
      <pc:sldChg chg="addSp delSp modSp mod">
        <pc:chgData name="Lydia Lane" userId="6cfbb8fb068cc2f0" providerId="LiveId" clId="{718F8442-13A0-4C2B-8B4A-0C3F7411ED26}" dt="2022-08-23T10:15:49.553" v="517" actId="20577"/>
        <pc:sldMkLst>
          <pc:docMk/>
          <pc:sldMk cId="1079972526" sldId="256"/>
        </pc:sldMkLst>
        <pc:spChg chg="add mod">
          <ac:chgData name="Lydia Lane" userId="6cfbb8fb068cc2f0" providerId="LiveId" clId="{718F8442-13A0-4C2B-8B4A-0C3F7411ED26}" dt="2022-08-23T10:15:37.704" v="501" actId="20577"/>
          <ac:spMkLst>
            <pc:docMk/>
            <pc:sldMk cId="1079972526" sldId="256"/>
            <ac:spMk id="2" creationId="{690D23C1-7E54-9FFD-084B-8CC462B0FE8F}"/>
          </ac:spMkLst>
        </pc:spChg>
        <pc:spChg chg="add mod">
          <ac:chgData name="Lydia Lane" userId="6cfbb8fb068cc2f0" providerId="LiveId" clId="{718F8442-13A0-4C2B-8B4A-0C3F7411ED26}" dt="2022-08-23T10:13:56.616" v="343" actId="14100"/>
          <ac:spMkLst>
            <pc:docMk/>
            <pc:sldMk cId="1079972526" sldId="256"/>
            <ac:spMk id="3" creationId="{DBDC6E33-2BB1-0511-855D-96DC8635D0AA}"/>
          </ac:spMkLst>
        </pc:spChg>
        <pc:spChg chg="mod">
          <ac:chgData name="Lydia Lane" userId="6cfbb8fb068cc2f0" providerId="LiveId" clId="{718F8442-13A0-4C2B-8B4A-0C3F7411ED26}" dt="2022-08-23T10:03:59.467" v="25" actId="20577"/>
          <ac:spMkLst>
            <pc:docMk/>
            <pc:sldMk cId="1079972526" sldId="256"/>
            <ac:spMk id="5" creationId="{B4856AE6-497E-94D4-0874-828A66F129BC}"/>
          </ac:spMkLst>
        </pc:spChg>
        <pc:spChg chg="mod">
          <ac:chgData name="Lydia Lane" userId="6cfbb8fb068cc2f0" providerId="LiveId" clId="{718F8442-13A0-4C2B-8B4A-0C3F7411ED26}" dt="2022-08-23T09:57:43.615" v="5" actId="1076"/>
          <ac:spMkLst>
            <pc:docMk/>
            <pc:sldMk cId="1079972526" sldId="256"/>
            <ac:spMk id="6" creationId="{18935DA8-1FDD-634E-3047-5007A9AB6A92}"/>
          </ac:spMkLst>
        </pc:spChg>
        <pc:spChg chg="add mod">
          <ac:chgData name="Lydia Lane" userId="6cfbb8fb068cc2f0" providerId="LiveId" clId="{718F8442-13A0-4C2B-8B4A-0C3F7411ED26}" dt="2022-08-23T10:15:18.786" v="485" actId="20577"/>
          <ac:spMkLst>
            <pc:docMk/>
            <pc:sldMk cId="1079972526" sldId="256"/>
            <ac:spMk id="13" creationId="{3DDA7161-2A39-2F1B-A668-402A19A4F315}"/>
          </ac:spMkLst>
        </pc:spChg>
        <pc:spChg chg="add mod">
          <ac:chgData name="Lydia Lane" userId="6cfbb8fb068cc2f0" providerId="LiveId" clId="{718F8442-13A0-4C2B-8B4A-0C3F7411ED26}" dt="2022-08-23T10:13:14.814" v="335" actId="20577"/>
          <ac:spMkLst>
            <pc:docMk/>
            <pc:sldMk cId="1079972526" sldId="256"/>
            <ac:spMk id="14" creationId="{69C372A3-30FC-84C5-D223-1C86F3B8738E}"/>
          </ac:spMkLst>
        </pc:spChg>
        <pc:spChg chg="add mod">
          <ac:chgData name="Lydia Lane" userId="6cfbb8fb068cc2f0" providerId="LiveId" clId="{718F8442-13A0-4C2B-8B4A-0C3F7411ED26}" dt="2022-08-23T10:15:49.553" v="517" actId="20577"/>
          <ac:spMkLst>
            <pc:docMk/>
            <pc:sldMk cId="1079972526" sldId="256"/>
            <ac:spMk id="15" creationId="{186982BC-0645-DC8B-30EC-6C31467FE182}"/>
          </ac:spMkLst>
        </pc:spChg>
        <pc:spChg chg="add mod">
          <ac:chgData name="Lydia Lane" userId="6cfbb8fb068cc2f0" providerId="LiveId" clId="{718F8442-13A0-4C2B-8B4A-0C3F7411ED26}" dt="2022-08-23T10:13:26.107" v="337" actId="1076"/>
          <ac:spMkLst>
            <pc:docMk/>
            <pc:sldMk cId="1079972526" sldId="256"/>
            <ac:spMk id="18" creationId="{7F0C6AF2-3487-4D3B-2A03-E6403067A836}"/>
          </ac:spMkLst>
        </pc:spChg>
        <pc:picChg chg="mod">
          <ac:chgData name="Lydia Lane" userId="6cfbb8fb068cc2f0" providerId="LiveId" clId="{718F8442-13A0-4C2B-8B4A-0C3F7411ED26}" dt="2022-08-23T10:09:48.966" v="261" actId="1076"/>
          <ac:picMkLst>
            <pc:docMk/>
            <pc:sldMk cId="1079972526" sldId="256"/>
            <ac:picMk id="4" creationId="{E34DF5AA-2C22-EB4F-6D4B-ADC981E2F46E}"/>
          </ac:picMkLst>
        </pc:picChg>
        <pc:cxnChg chg="add del mod">
          <ac:chgData name="Lydia Lane" userId="6cfbb8fb068cc2f0" providerId="LiveId" clId="{718F8442-13A0-4C2B-8B4A-0C3F7411ED26}" dt="2022-08-23T10:13:48.134" v="341" actId="478"/>
          <ac:cxnSpMkLst>
            <pc:docMk/>
            <pc:sldMk cId="1079972526" sldId="256"/>
            <ac:cxnSpMk id="17" creationId="{9F082BA8-6806-95D0-3CC9-CF5F589A910A}"/>
          </ac:cxnSpMkLst>
        </pc:cxnChg>
      </pc:sldChg>
      <pc:sldChg chg="addSp delSp modSp mod">
        <pc:chgData name="Lydia Lane" userId="6cfbb8fb068cc2f0" providerId="LiveId" clId="{718F8442-13A0-4C2B-8B4A-0C3F7411ED26}" dt="2022-08-23T10:20:57.654" v="660" actId="1076"/>
        <pc:sldMkLst>
          <pc:docMk/>
          <pc:sldMk cId="319614584" sldId="257"/>
        </pc:sldMkLst>
        <pc:spChg chg="add mod">
          <ac:chgData name="Lydia Lane" userId="6cfbb8fb068cc2f0" providerId="LiveId" clId="{718F8442-13A0-4C2B-8B4A-0C3F7411ED26}" dt="2022-08-23T09:57:53.569" v="7"/>
          <ac:spMkLst>
            <pc:docMk/>
            <pc:sldMk cId="319614584" sldId="257"/>
            <ac:spMk id="2" creationId="{5280A9A4-68BA-43E6-A415-C46D7A4EC264}"/>
          </ac:spMkLst>
        </pc:spChg>
        <pc:spChg chg="del">
          <ac:chgData name="Lydia Lane" userId="6cfbb8fb068cc2f0" providerId="LiveId" clId="{718F8442-13A0-4C2B-8B4A-0C3F7411ED26}" dt="2022-08-23T09:57:49.272" v="6" actId="478"/>
          <ac:spMkLst>
            <pc:docMk/>
            <pc:sldMk cId="319614584" sldId="257"/>
            <ac:spMk id="6" creationId="{18935DA8-1FDD-634E-3047-5007A9AB6A92}"/>
          </ac:spMkLst>
        </pc:spChg>
        <pc:spChg chg="add mod">
          <ac:chgData name="Lydia Lane" userId="6cfbb8fb068cc2f0" providerId="LiveId" clId="{718F8442-13A0-4C2B-8B4A-0C3F7411ED26}" dt="2022-08-23T10:19:04.969" v="614" actId="14100"/>
          <ac:spMkLst>
            <pc:docMk/>
            <pc:sldMk cId="319614584" sldId="257"/>
            <ac:spMk id="12" creationId="{E55DFDF7-DA4F-531E-D7EF-A0259A739492}"/>
          </ac:spMkLst>
        </pc:spChg>
        <pc:spChg chg="add mod">
          <ac:chgData name="Lydia Lane" userId="6cfbb8fb068cc2f0" providerId="LiveId" clId="{718F8442-13A0-4C2B-8B4A-0C3F7411ED26}" dt="2022-08-23T10:17:53.826" v="607" actId="1076"/>
          <ac:spMkLst>
            <pc:docMk/>
            <pc:sldMk cId="319614584" sldId="257"/>
            <ac:spMk id="13" creationId="{FE60D324-1459-07D5-C1D5-373C222F152B}"/>
          </ac:spMkLst>
        </pc:spChg>
        <pc:spChg chg="add mod">
          <ac:chgData name="Lydia Lane" userId="6cfbb8fb068cc2f0" providerId="LiveId" clId="{718F8442-13A0-4C2B-8B4A-0C3F7411ED26}" dt="2022-08-23T10:18:48.783" v="611" actId="1076"/>
          <ac:spMkLst>
            <pc:docMk/>
            <pc:sldMk cId="319614584" sldId="257"/>
            <ac:spMk id="14" creationId="{E0579B22-62FD-C817-8075-0984F8D08876}"/>
          </ac:spMkLst>
        </pc:spChg>
        <pc:spChg chg="add mod">
          <ac:chgData name="Lydia Lane" userId="6cfbb8fb068cc2f0" providerId="LiveId" clId="{718F8442-13A0-4C2B-8B4A-0C3F7411ED26}" dt="2022-08-23T10:19:27.989" v="618" actId="14100"/>
          <ac:spMkLst>
            <pc:docMk/>
            <pc:sldMk cId="319614584" sldId="257"/>
            <ac:spMk id="15" creationId="{F0C2C454-402E-E288-3201-BB9A6A914A24}"/>
          </ac:spMkLst>
        </pc:spChg>
        <pc:spChg chg="add mod">
          <ac:chgData name="Lydia Lane" userId="6cfbb8fb068cc2f0" providerId="LiveId" clId="{718F8442-13A0-4C2B-8B4A-0C3F7411ED26}" dt="2022-08-23T10:20:01.146" v="651" actId="1076"/>
          <ac:spMkLst>
            <pc:docMk/>
            <pc:sldMk cId="319614584" sldId="257"/>
            <ac:spMk id="16" creationId="{B2418DFE-9D4D-8FBE-F120-03F7021A2A9E}"/>
          </ac:spMkLst>
        </pc:spChg>
        <pc:cxnChg chg="add mod">
          <ac:chgData name="Lydia Lane" userId="6cfbb8fb068cc2f0" providerId="LiveId" clId="{718F8442-13A0-4C2B-8B4A-0C3F7411ED26}" dt="2022-08-23T10:20:31.164" v="654" actId="1076"/>
          <ac:cxnSpMkLst>
            <pc:docMk/>
            <pc:sldMk cId="319614584" sldId="257"/>
            <ac:cxnSpMk id="18" creationId="{26BF8A1F-FB75-48CF-00F3-C9F81DAED3BB}"/>
          </ac:cxnSpMkLst>
        </pc:cxnChg>
        <pc:cxnChg chg="add mod">
          <ac:chgData name="Lydia Lane" userId="6cfbb8fb068cc2f0" providerId="LiveId" clId="{718F8442-13A0-4C2B-8B4A-0C3F7411ED26}" dt="2022-08-23T10:20:41.254" v="656" actId="1076"/>
          <ac:cxnSpMkLst>
            <pc:docMk/>
            <pc:sldMk cId="319614584" sldId="257"/>
            <ac:cxnSpMk id="19" creationId="{9D7E376C-23B5-BCF2-3E19-4C6CFD74C434}"/>
          </ac:cxnSpMkLst>
        </pc:cxnChg>
        <pc:cxnChg chg="add mod">
          <ac:chgData name="Lydia Lane" userId="6cfbb8fb068cc2f0" providerId="LiveId" clId="{718F8442-13A0-4C2B-8B4A-0C3F7411ED26}" dt="2022-08-23T10:20:49.416" v="658" actId="1076"/>
          <ac:cxnSpMkLst>
            <pc:docMk/>
            <pc:sldMk cId="319614584" sldId="257"/>
            <ac:cxnSpMk id="20" creationId="{461318EE-1A6F-A3DF-5C4D-7D092A911DD7}"/>
          </ac:cxnSpMkLst>
        </pc:cxnChg>
        <pc:cxnChg chg="add mod">
          <ac:chgData name="Lydia Lane" userId="6cfbb8fb068cc2f0" providerId="LiveId" clId="{718F8442-13A0-4C2B-8B4A-0C3F7411ED26}" dt="2022-08-23T10:20:57.654" v="660" actId="1076"/>
          <ac:cxnSpMkLst>
            <pc:docMk/>
            <pc:sldMk cId="319614584" sldId="257"/>
            <ac:cxnSpMk id="21" creationId="{FD2237E9-7144-CFD0-603E-173498437E21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397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389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96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200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880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176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819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132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309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2622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335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074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E34DF5AA-2C22-EB4F-6D4B-ADC981E2F46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3378" y="0"/>
            <a:ext cx="6854622" cy="13896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4856AE6-497E-94D4-0874-828A66F129BC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COP26S-01_03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935DA8-1FDD-634E-3047-5007A9AB6A92}"/>
              </a:ext>
            </a:extLst>
          </p:cNvPr>
          <p:cNvSpPr txBox="1"/>
          <p:nvPr/>
        </p:nvSpPr>
        <p:spPr>
          <a:xfrm>
            <a:off x="1042997" y="152998"/>
            <a:ext cx="339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Explore how to curtail deforestation</a:t>
            </a:r>
          </a:p>
          <a:p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E1F7B8-BCE5-7A1B-F671-F6423B2D06F1}"/>
              </a:ext>
            </a:extLst>
          </p:cNvPr>
          <p:cNvSpPr/>
          <p:nvPr/>
        </p:nvSpPr>
        <p:spPr>
          <a:xfrm>
            <a:off x="362" y="9636314"/>
            <a:ext cx="6856311" cy="274115"/>
          </a:xfrm>
          <a:prstGeom prst="rect">
            <a:avLst/>
          </a:prstGeom>
          <a:solidFill>
            <a:srgbClr val="54C7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A0ED68-E121-24B6-354A-E29FE1B24753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276D4FB-3FBD-9163-AB12-ECF234AA7C18}"/>
              </a:ext>
            </a:extLst>
          </p:cNvPr>
          <p:cNvSpPr/>
          <p:nvPr/>
        </p:nvSpPr>
        <p:spPr>
          <a:xfrm>
            <a:off x="18029" y="9343447"/>
            <a:ext cx="543164" cy="547038"/>
          </a:xfrm>
          <a:prstGeom prst="ellipse">
            <a:avLst/>
          </a:prstGeom>
          <a:solidFill>
            <a:srgbClr val="54C7CC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A70C6CB-90C1-974A-797E-E9CF65C23B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155356" y="9381617"/>
            <a:ext cx="263235" cy="4990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2A2B1F2-F666-F146-B63E-E4C76BBD212E}"/>
              </a:ext>
            </a:extLst>
          </p:cNvPr>
          <p:cNvSpPr txBox="1"/>
          <p:nvPr/>
        </p:nvSpPr>
        <p:spPr>
          <a:xfrm>
            <a:off x="188913" y="9455891"/>
            <a:ext cx="1134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2</a:t>
            </a:r>
          </a:p>
        </p:txBody>
      </p:sp>
      <p:pic>
        <p:nvPicPr>
          <p:cNvPr id="12" name="Picture 11" descr="Text&#10;&#10;Description automatically generated">
            <a:extLst>
              <a:ext uri="{FF2B5EF4-FFF2-40B4-BE49-F238E27FC236}">
                <a16:creationId xmlns:a16="http://schemas.microsoft.com/office/drawing/2014/main" id="{9340984F-C8E8-3887-84F9-1525ED44E4B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879" y="250837"/>
            <a:ext cx="2076707" cy="54881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90D23C1-7E54-9FFD-084B-8CC462B0FE8F}"/>
              </a:ext>
            </a:extLst>
          </p:cNvPr>
          <p:cNvSpPr txBox="1"/>
          <p:nvPr/>
        </p:nvSpPr>
        <p:spPr>
          <a:xfrm>
            <a:off x="165902" y="1384584"/>
            <a:ext cx="652523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Reflect on what you have learnt this lesson. Create a summary and action plan of your key points. </a:t>
            </a:r>
          </a:p>
        </p:txBody>
      </p:sp>
      <p:sp>
        <p:nvSpPr>
          <p:cNvPr id="3" name="Rounded Rectangle 24">
            <a:extLst>
              <a:ext uri="{FF2B5EF4-FFF2-40B4-BE49-F238E27FC236}">
                <a16:creationId xmlns:a16="http://schemas.microsoft.com/office/drawing/2014/main" id="{DBDC6E33-2BB1-0511-855D-96DC8635D0AA}"/>
              </a:ext>
            </a:extLst>
          </p:cNvPr>
          <p:cNvSpPr/>
          <p:nvPr/>
        </p:nvSpPr>
        <p:spPr>
          <a:xfrm>
            <a:off x="188913" y="7163102"/>
            <a:ext cx="6525230" cy="2145013"/>
          </a:xfrm>
          <a:prstGeom prst="roundRect">
            <a:avLst>
              <a:gd name="adj" fmla="val 2594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DDA7161-2A39-2F1B-A668-402A19A4F315}"/>
              </a:ext>
            </a:extLst>
          </p:cNvPr>
          <p:cNvSpPr txBox="1"/>
          <p:nvPr/>
        </p:nvSpPr>
        <p:spPr>
          <a:xfrm>
            <a:off x="176434" y="1953490"/>
            <a:ext cx="652523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My key learning points this lesson: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9C372A3-30FC-84C5-D223-1C86F3B8738E}"/>
              </a:ext>
            </a:extLst>
          </p:cNvPr>
          <p:cNvSpPr txBox="1"/>
          <p:nvPr/>
        </p:nvSpPr>
        <p:spPr>
          <a:xfrm>
            <a:off x="176434" y="4670112"/>
            <a:ext cx="6525230" cy="249299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Consider the following eco-actions that help prevent the effects of de-forestation:</a:t>
            </a:r>
          </a:p>
          <a:p>
            <a:pPr algn="ctr"/>
            <a:endParaRPr lang="en-US" sz="12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1. Plant a Tree where you can.</a:t>
            </a:r>
          </a:p>
          <a:p>
            <a:pPr algn="ctr"/>
            <a:endParaRPr lang="en-US" sz="12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2. Go paperless at home and at school.</a:t>
            </a:r>
          </a:p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3. Buy recycled products and then recycle them again.</a:t>
            </a:r>
          </a:p>
          <a:p>
            <a:pPr algn="ctr"/>
            <a:endParaRPr lang="en-US" sz="12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4. Buy certified food products. </a:t>
            </a:r>
          </a:p>
          <a:p>
            <a:pPr algn="ctr"/>
            <a:endParaRPr lang="en-US" sz="12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5. Support the products of companies that are committed to reducing deforestation. </a:t>
            </a:r>
          </a:p>
          <a:p>
            <a:pPr algn="ctr"/>
            <a:endParaRPr lang="en-US" sz="12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6. Raise awareness in your circle and in your community.</a:t>
            </a:r>
          </a:p>
          <a:p>
            <a:pPr algn="ctr"/>
            <a:endParaRPr lang="en-US" sz="12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86982BC-0645-DC8B-30EC-6C31467FE182}"/>
              </a:ext>
            </a:extLst>
          </p:cNvPr>
          <p:cNvSpPr txBox="1"/>
          <p:nvPr/>
        </p:nvSpPr>
        <p:spPr>
          <a:xfrm>
            <a:off x="143857" y="7202965"/>
            <a:ext cx="652523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Using your key learning points and action plan and the above eco-actions, evaluate and identify areas that can be changed in your life:</a:t>
            </a:r>
          </a:p>
        </p:txBody>
      </p:sp>
      <p:sp>
        <p:nvSpPr>
          <p:cNvPr id="18" name="Rounded Rectangle 24">
            <a:extLst>
              <a:ext uri="{FF2B5EF4-FFF2-40B4-BE49-F238E27FC236}">
                <a16:creationId xmlns:a16="http://schemas.microsoft.com/office/drawing/2014/main" id="{7F0C6AF2-3487-4D3B-2A03-E6403067A836}"/>
              </a:ext>
            </a:extLst>
          </p:cNvPr>
          <p:cNvSpPr/>
          <p:nvPr/>
        </p:nvSpPr>
        <p:spPr>
          <a:xfrm>
            <a:off x="188913" y="1879059"/>
            <a:ext cx="6525230" cy="2645849"/>
          </a:xfrm>
          <a:prstGeom prst="roundRect">
            <a:avLst>
              <a:gd name="adj" fmla="val 2594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079972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E34DF5AA-2C22-EB4F-6D4B-ADC981E2F46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4856AE6-497E-94D4-0874-828A66F129BC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E1F7B8-BCE5-7A1B-F671-F6423B2D06F1}"/>
              </a:ext>
            </a:extLst>
          </p:cNvPr>
          <p:cNvSpPr/>
          <p:nvPr/>
        </p:nvSpPr>
        <p:spPr>
          <a:xfrm>
            <a:off x="362" y="9636314"/>
            <a:ext cx="6856311" cy="274115"/>
          </a:xfrm>
          <a:prstGeom prst="rect">
            <a:avLst/>
          </a:prstGeom>
          <a:solidFill>
            <a:srgbClr val="54C7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A0ED68-E121-24B6-354A-E29FE1B24753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276D4FB-3FBD-9163-AB12-ECF234AA7C18}"/>
              </a:ext>
            </a:extLst>
          </p:cNvPr>
          <p:cNvSpPr/>
          <p:nvPr/>
        </p:nvSpPr>
        <p:spPr>
          <a:xfrm>
            <a:off x="18029" y="9343447"/>
            <a:ext cx="543164" cy="547038"/>
          </a:xfrm>
          <a:prstGeom prst="ellipse">
            <a:avLst/>
          </a:prstGeom>
          <a:solidFill>
            <a:srgbClr val="54C7CC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A70C6CB-90C1-974A-797E-E9CF65C23B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155356" y="9381617"/>
            <a:ext cx="263235" cy="4990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2A2B1F2-F666-F146-B63E-E4C76BBD212E}"/>
              </a:ext>
            </a:extLst>
          </p:cNvPr>
          <p:cNvSpPr txBox="1"/>
          <p:nvPr/>
        </p:nvSpPr>
        <p:spPr>
          <a:xfrm>
            <a:off x="188913" y="9455891"/>
            <a:ext cx="1134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4</a:t>
            </a: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37281175-ABF1-6D9E-761B-C0155A7B4EC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879" y="250837"/>
            <a:ext cx="2076707" cy="54881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280A9A4-68BA-43E6-A415-C46D7A4EC264}"/>
              </a:ext>
            </a:extLst>
          </p:cNvPr>
          <p:cNvSpPr txBox="1"/>
          <p:nvPr/>
        </p:nvSpPr>
        <p:spPr>
          <a:xfrm>
            <a:off x="1042997" y="152998"/>
            <a:ext cx="339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Explore how to curtail deforestation</a:t>
            </a:r>
          </a:p>
          <a:p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 </a:t>
            </a:r>
          </a:p>
        </p:txBody>
      </p:sp>
      <p:sp>
        <p:nvSpPr>
          <p:cNvPr id="12" name="Rounded Rectangle 24">
            <a:extLst>
              <a:ext uri="{FF2B5EF4-FFF2-40B4-BE49-F238E27FC236}">
                <a16:creationId xmlns:a16="http://schemas.microsoft.com/office/drawing/2014/main" id="{E55DFDF7-DA4F-531E-D7EF-A0259A739492}"/>
              </a:ext>
            </a:extLst>
          </p:cNvPr>
          <p:cNvSpPr/>
          <p:nvPr/>
        </p:nvSpPr>
        <p:spPr>
          <a:xfrm>
            <a:off x="165902" y="1967989"/>
            <a:ext cx="6525230" cy="5516141"/>
          </a:xfrm>
          <a:prstGeom prst="roundRect">
            <a:avLst>
              <a:gd name="adj" fmla="val 2594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E60D324-1459-07D5-C1D5-373C222F152B}"/>
              </a:ext>
            </a:extLst>
          </p:cNvPr>
          <p:cNvSpPr txBox="1"/>
          <p:nvPr/>
        </p:nvSpPr>
        <p:spPr>
          <a:xfrm>
            <a:off x="165902" y="1268474"/>
            <a:ext cx="652523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Research some of the species that live in the Amazon rainforest. This could be an animal, a plant, an insect, or an organism. Fill out the space below with information you think will be useful to know.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0579B22-62FD-C817-8075-0984F8D08876}"/>
              </a:ext>
            </a:extLst>
          </p:cNvPr>
          <p:cNvSpPr txBox="1"/>
          <p:nvPr/>
        </p:nvSpPr>
        <p:spPr>
          <a:xfrm>
            <a:off x="165902" y="7493949"/>
            <a:ext cx="652523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Using the information that you have found out, write a short paragraph on the impact that deforestation has or will have on this species.</a:t>
            </a:r>
          </a:p>
        </p:txBody>
      </p:sp>
      <p:sp>
        <p:nvSpPr>
          <p:cNvPr id="15" name="Rounded Rectangle 24">
            <a:extLst>
              <a:ext uri="{FF2B5EF4-FFF2-40B4-BE49-F238E27FC236}">
                <a16:creationId xmlns:a16="http://schemas.microsoft.com/office/drawing/2014/main" id="{F0C2C454-402E-E288-3201-BB9A6A914A24}"/>
              </a:ext>
            </a:extLst>
          </p:cNvPr>
          <p:cNvSpPr/>
          <p:nvPr/>
        </p:nvSpPr>
        <p:spPr>
          <a:xfrm>
            <a:off x="302378" y="2091561"/>
            <a:ext cx="2021721" cy="1975427"/>
          </a:xfrm>
          <a:prstGeom prst="roundRect">
            <a:avLst>
              <a:gd name="adj" fmla="val 2594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2418DFE-9D4D-8FBE-F120-03F7021A2A9E}"/>
              </a:ext>
            </a:extLst>
          </p:cNvPr>
          <p:cNvSpPr txBox="1"/>
          <p:nvPr/>
        </p:nvSpPr>
        <p:spPr>
          <a:xfrm>
            <a:off x="516377" y="2105654"/>
            <a:ext cx="159372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Picture of my chose species: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6BF8A1F-FB75-48CF-00F3-C9F81DAED3BB}"/>
              </a:ext>
            </a:extLst>
          </p:cNvPr>
          <p:cNvCxnSpPr/>
          <p:nvPr/>
        </p:nvCxnSpPr>
        <p:spPr>
          <a:xfrm>
            <a:off x="177407" y="8204200"/>
            <a:ext cx="650221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D7E376C-23B5-BCF2-3E19-4C6CFD74C434}"/>
              </a:ext>
            </a:extLst>
          </p:cNvPr>
          <p:cNvCxnSpPr/>
          <p:nvPr/>
        </p:nvCxnSpPr>
        <p:spPr>
          <a:xfrm>
            <a:off x="188913" y="8572500"/>
            <a:ext cx="650221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61318EE-1A6F-A3DF-5C4D-7D092A911DD7}"/>
              </a:ext>
            </a:extLst>
          </p:cNvPr>
          <p:cNvCxnSpPr/>
          <p:nvPr/>
        </p:nvCxnSpPr>
        <p:spPr>
          <a:xfrm>
            <a:off x="188913" y="8966200"/>
            <a:ext cx="650221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D2237E9-7144-CFD0-603E-173498437E21}"/>
              </a:ext>
            </a:extLst>
          </p:cNvPr>
          <p:cNvCxnSpPr/>
          <p:nvPr/>
        </p:nvCxnSpPr>
        <p:spPr>
          <a:xfrm>
            <a:off x="188913" y="9330747"/>
            <a:ext cx="650221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614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241</Words>
  <Application>Microsoft Office PowerPoint</Application>
  <PresentationFormat>A4 Paper (210x297 mm)</PresentationFormat>
  <Paragraphs>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Lydia Lane</dc:creator>
  <cp:lastModifiedBy>Lydia Lane</cp:lastModifiedBy>
  <cp:revision>1</cp:revision>
  <dcterms:created xsi:type="dcterms:W3CDTF">2022-08-23T08:26:28Z</dcterms:created>
  <dcterms:modified xsi:type="dcterms:W3CDTF">2022-08-23T10:20:59Z</dcterms:modified>
</cp:coreProperties>
</file>