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6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/>
    <p:restoredTop sz="94719"/>
  </p:normalViewPr>
  <p:slideViewPr>
    <p:cSldViewPr snapToGrid="0" snapToObjects="1">
      <p:cViewPr>
        <p:scale>
          <a:sx n="180" d="100"/>
          <a:sy n="180" d="100"/>
        </p:scale>
        <p:origin x="8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D636-7D53-2A40-B66B-27F3A360C276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9912-8F4E-7E4D-9391-3BDCCD07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887CF-AEE7-0346-B8E5-2599EE52B9CE}"/>
              </a:ext>
            </a:extLst>
          </p:cNvPr>
          <p:cNvSpPr txBox="1"/>
          <p:nvPr/>
        </p:nvSpPr>
        <p:spPr>
          <a:xfrm>
            <a:off x="2340400" y="9644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991914-2AFE-474F-8934-46690A05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8037" b="-1158"/>
          <a:stretch/>
        </p:blipFill>
        <p:spPr>
          <a:xfrm>
            <a:off x="192048" y="194375"/>
            <a:ext cx="668564" cy="65336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5D05D2-E61A-6C4C-8A78-623B39AB04E3}"/>
              </a:ext>
            </a:extLst>
          </p:cNvPr>
          <p:cNvSpPr/>
          <p:nvPr/>
        </p:nvSpPr>
        <p:spPr>
          <a:xfrm>
            <a:off x="192048" y="194375"/>
            <a:ext cx="6473904" cy="646066"/>
          </a:xfrm>
          <a:prstGeom prst="roundRect">
            <a:avLst/>
          </a:prstGeom>
          <a:noFill/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7B26C-52DA-E745-AF6F-CAACB5B039CC}"/>
              </a:ext>
            </a:extLst>
          </p:cNvPr>
          <p:cNvSpPr/>
          <p:nvPr/>
        </p:nvSpPr>
        <p:spPr>
          <a:xfrm>
            <a:off x="860612" y="193341"/>
            <a:ext cx="5186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KS4-17-13: Using Resources - </a:t>
            </a:r>
            <a:r>
              <a:rPr lang="en-US" sz="1200" dirty="0"/>
              <a:t>Explore making fertilisers in the lab and in industry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6" name="Picture 2" descr="Thames Water - The UK&amp;#39;s largest water and wastewater company">
            <a:extLst>
              <a:ext uri="{FF2B5EF4-FFF2-40B4-BE49-F238E27FC236}">
                <a16:creationId xmlns:a16="http://schemas.microsoft.com/office/drawing/2014/main" id="{CA48918A-A0F2-BA47-86D6-887FCDE7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19" y="193341"/>
            <a:ext cx="647100" cy="6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BD930B-03CE-9C4B-B329-540DED6C5F81}"/>
              </a:ext>
            </a:extLst>
          </p:cNvPr>
          <p:cNvSpPr/>
          <p:nvPr/>
        </p:nvSpPr>
        <p:spPr>
          <a:xfrm>
            <a:off x="860612" y="380579"/>
            <a:ext cx="490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State the elements in NPK fertilisers</a:t>
            </a:r>
          </a:p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Describe how the compounds and NPK fertilisers are produced</a:t>
            </a:r>
          </a:p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Compare the industrial production of fertilisers with their production in a lab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AFD49EC-67C2-5A4C-AB72-C4BB82919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83" y="932887"/>
            <a:ext cx="3113637" cy="2395105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0969CEDA-D01A-2245-ABDC-175C7F725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705" y="932887"/>
            <a:ext cx="3340354" cy="2395105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BBD21B4-341C-8240-B1FD-B8A52C42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705" y="3363432"/>
            <a:ext cx="3340355" cy="183434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8EDC9CA-CD08-8C4C-9E12-8AFFE43A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82" y="3363432"/>
            <a:ext cx="3113637" cy="1793508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8ACCABD-3F69-AE49-9E26-3EC3113D8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82" y="5156941"/>
            <a:ext cx="3113636" cy="4238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3207BB-D15A-D64F-AAB9-61A3FE145909}"/>
              </a:ext>
            </a:extLst>
          </p:cNvPr>
          <p:cNvSpPr txBox="1"/>
          <p:nvPr/>
        </p:nvSpPr>
        <p:spPr>
          <a:xfrm>
            <a:off x="3314700" y="5233213"/>
            <a:ext cx="346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Which elements make up NPK fertilisers?</a:t>
            </a:r>
          </a:p>
          <a:p>
            <a:endParaRPr lang="en-US" sz="800" dirty="0"/>
          </a:p>
          <a:p>
            <a:r>
              <a:rPr lang="en-US" sz="1200" dirty="0"/>
              <a:t>–––––––––––––––––––––––––––––––––––––––––––What is the chemical formula for ammonia?</a:t>
            </a:r>
          </a:p>
          <a:p>
            <a:endParaRPr lang="en-US" sz="800" dirty="0"/>
          </a:p>
          <a:p>
            <a:r>
              <a:rPr lang="en-US" sz="1200" dirty="0"/>
              <a:t>–––––––––––––––––––––––––––––––––––––––––––</a:t>
            </a:r>
          </a:p>
          <a:p>
            <a:r>
              <a:rPr lang="en-US" sz="1200" dirty="0"/>
              <a:t>What is the fertiliser made from ammonia and phosphoric acid called?</a:t>
            </a:r>
          </a:p>
          <a:p>
            <a:endParaRPr lang="en-US" sz="800" dirty="0"/>
          </a:p>
          <a:p>
            <a:r>
              <a:rPr lang="en-US" sz="1200" dirty="0"/>
              <a:t>–––––––––––––––––––––––––––––––––––––––––––</a:t>
            </a:r>
          </a:p>
          <a:p>
            <a:r>
              <a:rPr lang="en-US" sz="1200" dirty="0"/>
              <a:t>What is the fertiliser made from ammonia and sulphuric acid called?</a:t>
            </a:r>
          </a:p>
          <a:p>
            <a:r>
              <a:rPr lang="en-US" sz="1200" dirty="0"/>
              <a:t>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  <a:p>
            <a:r>
              <a:rPr lang="en-US" sz="1200" dirty="0"/>
              <a:t>Why do plants need nitrogen?</a:t>
            </a:r>
          </a:p>
          <a:p>
            <a:r>
              <a:rPr lang="en-US" sz="1200" dirty="0"/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Why can potassium salts be used directly instead of being converted into another product?</a:t>
            </a:r>
          </a:p>
          <a:p>
            <a:r>
              <a:rPr lang="en-US" sz="1200" dirty="0"/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31885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887CF-AEE7-0346-B8E5-2599EE52B9CE}"/>
              </a:ext>
            </a:extLst>
          </p:cNvPr>
          <p:cNvSpPr txBox="1"/>
          <p:nvPr/>
        </p:nvSpPr>
        <p:spPr>
          <a:xfrm>
            <a:off x="2340400" y="9644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991914-2AFE-474F-8934-46690A05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8037" b="-1158"/>
          <a:stretch/>
        </p:blipFill>
        <p:spPr>
          <a:xfrm>
            <a:off x="192048" y="194375"/>
            <a:ext cx="668564" cy="65336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5D05D2-E61A-6C4C-8A78-623B39AB04E3}"/>
              </a:ext>
            </a:extLst>
          </p:cNvPr>
          <p:cNvSpPr/>
          <p:nvPr/>
        </p:nvSpPr>
        <p:spPr>
          <a:xfrm>
            <a:off x="192048" y="194375"/>
            <a:ext cx="6473904" cy="646066"/>
          </a:xfrm>
          <a:prstGeom prst="roundRect">
            <a:avLst/>
          </a:prstGeom>
          <a:noFill/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7B26C-52DA-E745-AF6F-CAACB5B039CC}"/>
              </a:ext>
            </a:extLst>
          </p:cNvPr>
          <p:cNvSpPr/>
          <p:nvPr/>
        </p:nvSpPr>
        <p:spPr>
          <a:xfrm>
            <a:off x="860612" y="193341"/>
            <a:ext cx="5186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KS4-17-13: Using Resources - </a:t>
            </a:r>
            <a:r>
              <a:rPr lang="en-US" sz="1200" dirty="0"/>
              <a:t>Explore making fertilisers in the lab and in industry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6" name="Picture 2" descr="Thames Water - The UK&amp;#39;s largest water and wastewater company">
            <a:extLst>
              <a:ext uri="{FF2B5EF4-FFF2-40B4-BE49-F238E27FC236}">
                <a16:creationId xmlns:a16="http://schemas.microsoft.com/office/drawing/2014/main" id="{CA48918A-A0F2-BA47-86D6-887FCDE7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19" y="193341"/>
            <a:ext cx="647100" cy="6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BD930B-03CE-9C4B-B329-540DED6C5F81}"/>
              </a:ext>
            </a:extLst>
          </p:cNvPr>
          <p:cNvSpPr/>
          <p:nvPr/>
        </p:nvSpPr>
        <p:spPr>
          <a:xfrm>
            <a:off x="860612" y="380579"/>
            <a:ext cx="490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State the elements in NPK fertilisers</a:t>
            </a:r>
          </a:p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Describe how the compounds and NPK fertilisers are produced</a:t>
            </a:r>
          </a:p>
          <a:p>
            <a:r>
              <a:rPr lang="en-US" sz="800" dirty="0">
                <a:solidFill>
                  <a:srgbClr val="38D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/>
              <a:t>Compare the industrial production of fertilisers with their production in a lab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A7327-B647-4D47-9ADB-547D2DE4557A}"/>
              </a:ext>
            </a:extLst>
          </p:cNvPr>
          <p:cNvSpPr/>
          <p:nvPr/>
        </p:nvSpPr>
        <p:spPr>
          <a:xfrm>
            <a:off x="84835" y="940815"/>
            <a:ext cx="6677471" cy="819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Extended writing: compare how fertilisers are produced in industry and in the laboratory.</a:t>
            </a:r>
          </a:p>
          <a:p>
            <a:pPr>
              <a:lnSpc>
                <a:spcPts val="1300"/>
              </a:lnSpc>
            </a:pPr>
            <a:endParaRPr lang="en-GB" sz="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Investigate what was used as fertiliser before the industrial preparation of fertilisers was invented.</a:t>
            </a:r>
          </a:p>
          <a:p>
            <a:pPr>
              <a:lnSpc>
                <a:spcPts val="1300"/>
              </a:lnSpc>
            </a:pPr>
            <a:endParaRPr lang="en-GB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ea typeface="Times New Roman" panose="02020603050405020304" pitchFamily="18" charset="0"/>
              </a:rPr>
              <a:t>Haber’s ambiguous morality could be discussed in the context of his work with fertilisers compared to his work on poison gas in World War I.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275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235</Words>
  <Application>Microsoft Macintosh PowerPoint</Application>
  <PresentationFormat>A4 Paper (210x297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19</cp:revision>
  <dcterms:created xsi:type="dcterms:W3CDTF">2021-07-22T08:01:10Z</dcterms:created>
  <dcterms:modified xsi:type="dcterms:W3CDTF">2021-07-24T09:44:35Z</dcterms:modified>
</cp:coreProperties>
</file>