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69" r:id="rId3"/>
    <p:sldId id="290" r:id="rId4"/>
    <p:sldId id="287" r:id="rId5"/>
    <p:sldId id="28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1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F4FD61C-51B5-D441-8162-93D95C1D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88" b="82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6A5D99-4B32-E34A-BA69-8DEC6877D4F2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859B8-1AD4-0943-92DB-D44B9CD4EFFF}"/>
              </a:ext>
            </a:extLst>
          </p:cNvPr>
          <p:cNvSpPr/>
          <p:nvPr/>
        </p:nvSpPr>
        <p:spPr>
          <a:xfrm>
            <a:off x="1464346" y="1659285"/>
            <a:ext cx="9263308" cy="35394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</a:rPr>
              <a:t>Atom definition: </a:t>
            </a:r>
          </a:p>
          <a:p>
            <a:r>
              <a:rPr lang="en-GB" sz="3200" b="1" dirty="0">
                <a:latin typeface="arial" panose="020B0604020202020204" pitchFamily="34" charset="0"/>
              </a:rPr>
              <a:t>The smallest particle of a chemical element that can exist.</a:t>
            </a:r>
          </a:p>
          <a:p>
            <a:endParaRPr lang="en-GB" sz="3200" dirty="0">
              <a:latin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</a:rPr>
              <a:t>What is the centre of an atom called?</a:t>
            </a:r>
          </a:p>
          <a:p>
            <a:r>
              <a:rPr lang="en-GB" sz="3200" b="1" dirty="0">
                <a:latin typeface="arial" panose="020B0604020202020204" pitchFamily="34" charset="0"/>
              </a:rPr>
              <a:t>A nucleus.</a:t>
            </a:r>
          </a:p>
        </p:txBody>
      </p:sp>
    </p:spTree>
    <p:extLst>
      <p:ext uri="{BB962C8B-B14F-4D97-AF65-F5344CB8AC3E}">
        <p14:creationId xmlns:p14="http://schemas.microsoft.com/office/powerpoint/2010/main" val="238119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774890"/>
            <a:ext cx="4423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You should be able to describe the basic structure of atoms.</a:t>
            </a:r>
          </a:p>
          <a:p>
            <a:endParaRPr lang="en-GB" sz="2400" dirty="0"/>
          </a:p>
          <a:p>
            <a:r>
              <a:rPr lang="en-GB" sz="2400" dirty="0"/>
              <a:t>You should be able to state the radius of an atom and the nucleus.</a:t>
            </a:r>
          </a:p>
          <a:p>
            <a:endParaRPr lang="en-GB" sz="2400" dirty="0"/>
          </a:p>
          <a:p>
            <a:r>
              <a:rPr lang="en-GB" sz="2400" dirty="0"/>
              <a:t>You should be able to describe how the electron arrangement may change when radiation is absorbed or emitted.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88139"/>
            <a:ext cx="47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Inside atoms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ED486E1-EDDB-AD5B-03D6-29ED87F44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" r="27979"/>
          <a:stretch/>
        </p:blipFill>
        <p:spPr>
          <a:xfrm>
            <a:off x="6157785" y="1"/>
            <a:ext cx="60288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CB18B-3460-1347-BE34-D7D63B68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49CAD5E-0A6B-064E-A6C2-84B35395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17500"/>
            <a:ext cx="58483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5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5D9A84-1A89-1444-B582-78EFAB3D12EB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3" name="Picture 2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FE161D2C-B48D-C924-9E8D-D1D6D4540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9"/>
          <a:stretch/>
        </p:blipFill>
        <p:spPr>
          <a:xfrm>
            <a:off x="1121628" y="-2"/>
            <a:ext cx="102541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B51CC-98DA-734B-A30B-9EC1A97C0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  <p:pic>
        <p:nvPicPr>
          <p:cNvPr id="4100" name="Picture 4" descr="parts of an atom - Overbrook Physical Science">
            <a:extLst>
              <a:ext uri="{FF2B5EF4-FFF2-40B4-BE49-F238E27FC236}">
                <a16:creationId xmlns:a16="http://schemas.microsoft.com/office/drawing/2014/main" id="{9E0FCB03-D528-E049-8B24-941CD95E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97" y="650202"/>
            <a:ext cx="6964405" cy="55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0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0D109F-9C32-E98D-3A6A-FB422EB5E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30"/>
          <a:stretch/>
        </p:blipFill>
        <p:spPr>
          <a:xfrm>
            <a:off x="1806352" y="204544"/>
            <a:ext cx="8579295" cy="6039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F108B-92F8-1EB5-7B37-F73DDA822E1C}"/>
              </a:ext>
            </a:extLst>
          </p:cNvPr>
          <p:cNvSpPr txBox="1"/>
          <p:nvPr/>
        </p:nvSpPr>
        <p:spPr>
          <a:xfrm>
            <a:off x="3978443" y="1022692"/>
            <a:ext cx="1712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Excitation of electron by absorption of energy, moves it to higher energy level.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31A43-0B67-4C96-167B-23AB5E6B4FE6}"/>
              </a:ext>
            </a:extLst>
          </p:cNvPr>
          <p:cNvSpPr txBox="1"/>
          <p:nvPr/>
        </p:nvSpPr>
        <p:spPr>
          <a:xfrm>
            <a:off x="9407861" y="1119763"/>
            <a:ext cx="10042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Relaxation to a lower  energy level.</a:t>
            </a:r>
          </a:p>
          <a:p>
            <a:pPr algn="ctr"/>
            <a:r>
              <a:rPr lang="en-US" sz="1200" dirty="0"/>
              <a:t>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443C7-6E86-79CD-7C0C-D020941EDBAF}"/>
              </a:ext>
            </a:extLst>
          </p:cNvPr>
          <p:cNvSpPr txBox="1"/>
          <p:nvPr/>
        </p:nvSpPr>
        <p:spPr>
          <a:xfrm>
            <a:off x="1625875" y="6115415"/>
            <a:ext cx="91480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the electron gets moved from its original energy level to a higher one, it then jumps back each level until it comes to the original level.         </a:t>
            </a:r>
          </a:p>
        </p:txBody>
      </p:sp>
    </p:spTree>
    <p:extLst>
      <p:ext uri="{BB962C8B-B14F-4D97-AF65-F5344CB8AC3E}">
        <p14:creationId xmlns:p14="http://schemas.microsoft.com/office/powerpoint/2010/main" val="301010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140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114</cp:revision>
  <dcterms:created xsi:type="dcterms:W3CDTF">2021-05-21T15:41:32Z</dcterms:created>
  <dcterms:modified xsi:type="dcterms:W3CDTF">2022-08-24T07:19:39Z</dcterms:modified>
</cp:coreProperties>
</file>