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3"/>
    <p:restoredTop sz="96296"/>
  </p:normalViewPr>
  <p:slideViewPr>
    <p:cSldViewPr snapToGrid="0" snapToObjects="1">
      <p:cViewPr varScale="1">
        <p:scale>
          <a:sx n="127" d="100"/>
          <a:sy n="127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563352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Research Golden rice – what it is, how and why it was produced?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Research and Presentation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Discuss the advantages and disadvantages of Golden rice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3188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KS4-07-23: </a:t>
            </a:r>
          </a:p>
          <a:p>
            <a:r>
              <a:rPr lang="en-GB" sz="1000" dirty="0"/>
              <a:t>Ecology – Explore biotechnology and genetic modification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90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60152</TotalTime>
  <Words>44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51</cp:revision>
  <dcterms:created xsi:type="dcterms:W3CDTF">2021-08-07T16:04:59Z</dcterms:created>
  <dcterms:modified xsi:type="dcterms:W3CDTF">2021-09-19T08:04:37Z</dcterms:modified>
</cp:coreProperties>
</file>