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AD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07"/>
    <p:restoredTop sz="96296"/>
  </p:normalViewPr>
  <p:slideViewPr>
    <p:cSldViewPr snapToGrid="0" snapToObjects="1">
      <p:cViewPr varScale="1">
        <p:scale>
          <a:sx n="112" d="100"/>
          <a:sy n="112" d="100"/>
        </p:scale>
        <p:origin x="8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C318-3E25-7741-B949-5734CE6FC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4A9E8-5146-D344-B721-8FA9A9068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5B826-7853-AA47-B274-43C7BB64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24EFA-763F-BF4F-8127-213F7B72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B120B-9392-1E4C-B37B-7F6F329E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1323-7B1A-EB4E-A0B4-9B84F4BD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0DE17-185F-354F-AE5F-7129FAAF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2B6A7-CD4C-C04A-965C-DD1ECA0A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A251-D18D-E740-8EED-732EA739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47550-D77B-8140-8ECE-B9D8BB36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2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AE19C-7085-C947-87FA-14683317B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06A14-AC2A-B648-840E-F567AF494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6819-30F3-F644-A802-F252E72F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C3A6-CA5C-4E41-B91B-81BCE28A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A95D-98B9-674C-B1A5-098C44D8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A13F-F90C-8448-B075-97F62A19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526E0-3703-2A4B-94B4-3EDF52B75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B2ECD-D503-BD46-8685-C86F6527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ED1D-CC14-E048-AAA9-40BDB596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FD4E-8A0E-484F-8645-AB446E17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7703-6DBA-3D47-9B80-7BB11CD8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75BC7-078E-F549-9348-C689B1EC7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0C51-A31E-604E-A72E-A87F21C9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14DF-49F4-B347-A9A3-3200EF50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D4D0-010C-3C42-9167-DB739874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D601-F2C5-CF4E-B484-083DC7AA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C4272-530F-344B-A258-C62D6E217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72046-1B35-1D40-B901-B1217849E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016D2-8850-D345-B339-9E235FC0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AA4AA-87C7-8B49-B79B-AD2C8113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F1DBE-12CD-1849-B4BA-1A8ADF50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1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D49D-F0B8-2341-A196-940F1253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61D9A-E05F-DC4B-AE39-5E4D896E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F7571-7907-4249-9C4A-0641290B0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232B2-75FB-6847-8D51-E4D8C56CA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F07E3-761F-8147-AECE-4C6A8656F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DB2A9-32E3-754B-ACB7-B52C1857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A8E0DF-CB5D-574F-A7D8-9D9C182B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E315E-6908-E54E-B227-8DBB5602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4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356-60F0-A246-B835-1D8F8225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888A0-1A6E-3B4F-A071-A736E6C9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833EB-28C6-CD40-9867-2C07D188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DDE55-72E1-DF41-BC4B-16DE2533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BDF1C-A784-F244-B054-E1791021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6970-7656-F34E-867D-770DCBC4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79C59-D3EB-B547-BA6C-D47819B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C40BB-8592-AA41-8624-A44C1D1D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AE50-3DB9-EB47-9621-74BACDF1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4B269-27CB-8D48-8BA3-40D29062E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BDE04-5C9A-A04B-99D4-29B31DD3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7B15D-ECCD-F646-BF05-85AADDC8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82D49-30AF-D443-A7FA-28F7B521B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1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C6276-8905-5D44-BC46-90052806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C812B-E255-2C42-A73D-503EF8E12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73974-E171-9447-ACFD-B48575496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75A35-10A1-6F44-AC86-3B33329C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AEEB-9A83-FA40-A831-3FAE7B6D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20F82-88F9-5D48-A9EC-DAAB99B8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8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1A762-1F1E-C649-A2B7-54C9B8FA7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17A9-C4E3-0E4B-82DB-A7DE737B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F9089-F3B7-914D-96A6-EB2130479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BAAA-4DD5-B546-B9C6-0BEAAA7A6B0B}" type="datetimeFigureOut">
              <a:rPr lang="en-US" smtClean="0"/>
              <a:t>8/23/22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1CC6-123A-BE49-BFC3-60D66D4D2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F93F9-B9FF-1140-A6CA-C5202D480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3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64918435"/>
              </p:ext>
            </p:extLst>
          </p:nvPr>
        </p:nvGraphicFramePr>
        <p:xfrm>
          <a:off x="698339" y="1965170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5878310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>
                          <a:solidFill>
                            <a:srgbClr val="16ADBF"/>
                          </a:solidFill>
                          <a:latin typeface="Arial Rounded MT Bold" panose="020F0704030504030204" pitchFamily="34" charset="77"/>
                          <a:ea typeface="+mn-ea"/>
                          <a:cs typeface="+mn-cs"/>
                        </a:rPr>
                        <a:t>Make a model of a lithium atom.  Model the atom so that you can remove or add neutrons to present the different isotopes: lithium 6 and lithium 8.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Using the periodic table, practise calculations for isotopes and for ions.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The visibility or invisibility of women scientists in the history of science – what conclusions can you draw from this?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73089"/>
            <a:ext cx="19908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KS4-21-02:</a:t>
            </a:r>
          </a:p>
          <a:p>
            <a:r>
              <a:rPr lang="en-GB" sz="1000" dirty="0"/>
              <a:t>Exploring isotopes and ionisation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3151708-A6ED-0C41-84AD-5E4309879F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5531" y="2329748"/>
            <a:ext cx="5379245" cy="3586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32072</TotalTime>
  <Words>80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Weldon (BIO - Postgraduate Researcher)</dc:creator>
  <cp:lastModifiedBy>Sarah Mintey</cp:lastModifiedBy>
  <cp:revision>65</cp:revision>
  <dcterms:created xsi:type="dcterms:W3CDTF">2021-08-07T16:04:59Z</dcterms:created>
  <dcterms:modified xsi:type="dcterms:W3CDTF">2022-08-23T10:45:56Z</dcterms:modified>
</cp:coreProperties>
</file>