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4" r:id="rId2"/>
    <p:sldId id="275" r:id="rId3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7" userDrawn="1">
          <p15:clr>
            <a:srgbClr val="A4A3A4"/>
          </p15:clr>
        </p15:guide>
        <p15:guide id="2" pos="119" userDrawn="1">
          <p15:clr>
            <a:srgbClr val="A4A3A4"/>
          </p15:clr>
        </p15:guide>
        <p15:guide id="3" pos="4201" userDrawn="1">
          <p15:clr>
            <a:srgbClr val="A4A3A4"/>
          </p15:clr>
        </p15:guide>
        <p15:guide id="4" orient="horz" pos="59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C7CC"/>
    <a:srgbClr val="807E80"/>
    <a:srgbClr val="33CCCC"/>
    <a:srgbClr val="7DEBEB"/>
    <a:srgbClr val="7CE0DE"/>
    <a:srgbClr val="29FAFF"/>
    <a:srgbClr val="69FBFF"/>
    <a:srgbClr val="00C6CB"/>
    <a:srgbClr val="00A7AB"/>
    <a:srgbClr val="00D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55"/>
    <p:restoredTop sz="95846"/>
  </p:normalViewPr>
  <p:slideViewPr>
    <p:cSldViewPr snapToGrid="0" snapToObjects="1">
      <p:cViewPr varScale="1">
        <p:scale>
          <a:sx n="75" d="100"/>
          <a:sy n="75" d="100"/>
        </p:scale>
        <p:origin x="1184" y="160"/>
      </p:cViewPr>
      <p:guideLst>
        <p:guide orient="horz" pos="897"/>
        <p:guide pos="119"/>
        <p:guide pos="4201"/>
        <p:guide orient="horz" pos="59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68FC-2825-4F6C-8891-42CDD914C3B3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CB3B4-AFA7-461B-BBDC-B26BBDA4B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078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6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6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4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2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6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4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1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6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6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4842-C518-9741-BB7B-A105FBC0FC1C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1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N22_KS3_02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plastics in water</a:t>
            </a: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812C2BF-FE8A-996F-824E-C475BB48AC06}"/>
              </a:ext>
            </a:extLst>
          </p:cNvPr>
          <p:cNvSpPr/>
          <p:nvPr/>
        </p:nvSpPr>
        <p:spPr>
          <a:xfrm>
            <a:off x="202034" y="1520432"/>
            <a:ext cx="6478552" cy="556886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60CE4D-544B-5123-40B9-C2C68EBD044F}"/>
              </a:ext>
            </a:extLst>
          </p:cNvPr>
          <p:cNvSpPr txBox="1"/>
          <p:nvPr/>
        </p:nvSpPr>
        <p:spPr>
          <a:xfrm>
            <a:off x="2276441" y="1526289"/>
            <a:ext cx="230511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results:</a:t>
            </a:r>
          </a:p>
          <a:p>
            <a:pPr algn="ctr"/>
            <a:r>
              <a:rPr lang="en-US" sz="1200" i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Record your tally here.</a:t>
            </a:r>
          </a:p>
          <a:p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9000F4F-4795-F915-AF73-234C600E5D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797767"/>
              </p:ext>
            </p:extLst>
          </p:nvPr>
        </p:nvGraphicFramePr>
        <p:xfrm>
          <a:off x="202035" y="2450151"/>
          <a:ext cx="6478551" cy="6707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507">
                  <a:extLst>
                    <a:ext uri="{9D8B030D-6E8A-4147-A177-3AD203B41FA5}">
                      <a16:colId xmlns:a16="http://schemas.microsoft.com/office/drawing/2014/main" val="1987193564"/>
                    </a:ext>
                  </a:extLst>
                </a:gridCol>
                <a:gridCol w="4680591">
                  <a:extLst>
                    <a:ext uri="{9D8B030D-6E8A-4147-A177-3AD203B41FA5}">
                      <a16:colId xmlns:a16="http://schemas.microsoft.com/office/drawing/2014/main" val="2249143805"/>
                    </a:ext>
                  </a:extLst>
                </a:gridCol>
                <a:gridCol w="872453">
                  <a:extLst>
                    <a:ext uri="{9D8B030D-6E8A-4147-A177-3AD203B41FA5}">
                      <a16:colId xmlns:a16="http://schemas.microsoft.com/office/drawing/2014/main" val="1672534836"/>
                    </a:ext>
                  </a:extLst>
                </a:gridCol>
              </a:tblGrid>
              <a:tr h="55887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Type of waste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Tally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Total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1016515"/>
                  </a:ext>
                </a:extLst>
              </a:tr>
              <a:tr h="104172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wood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604428"/>
                  </a:ext>
                </a:extLst>
              </a:tr>
              <a:tr h="10301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metal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6828"/>
                  </a:ext>
                </a:extLst>
              </a:tr>
              <a:tr h="100699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paper</a:t>
                      </a:r>
                      <a:endParaRPr lang="en-US" sz="1200" b="0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899751"/>
                  </a:ext>
                </a:extLst>
              </a:tr>
              <a:tr h="983848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glass</a:t>
                      </a:r>
                      <a:endParaRPr lang="en-US" sz="1200" b="0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888568"/>
                  </a:ext>
                </a:extLst>
              </a:tr>
              <a:tr h="1064871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plastic</a:t>
                      </a:r>
                      <a:endParaRPr lang="en-US" sz="1200" b="0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28449"/>
                  </a:ext>
                </a:extLst>
              </a:tr>
              <a:tr h="1021144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food</a:t>
                      </a:r>
                      <a:endParaRPr lang="en-US" sz="1200" b="0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72258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CFA40E5-C819-CF90-D117-31F40FF9F6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71104" y="283777"/>
            <a:ext cx="1109482" cy="4616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737720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N22_KS3_02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plastics in water</a:t>
            </a: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812C2BF-FE8A-996F-824E-C475BB48AC06}"/>
              </a:ext>
            </a:extLst>
          </p:cNvPr>
          <p:cNvSpPr/>
          <p:nvPr/>
        </p:nvSpPr>
        <p:spPr>
          <a:xfrm>
            <a:off x="202034" y="1520432"/>
            <a:ext cx="6478552" cy="556886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60CE4D-544B-5123-40B9-C2C68EBD044F}"/>
              </a:ext>
            </a:extLst>
          </p:cNvPr>
          <p:cNvSpPr txBox="1"/>
          <p:nvPr/>
        </p:nvSpPr>
        <p:spPr>
          <a:xfrm>
            <a:off x="2201199" y="1526289"/>
            <a:ext cx="245560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report:</a:t>
            </a:r>
          </a:p>
          <a:p>
            <a:pPr algn="ctr"/>
            <a:r>
              <a:rPr lang="en-US" sz="1200" i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Summarise your findings here.</a:t>
            </a:r>
          </a:p>
          <a:p>
            <a:endParaRPr lang="en-US" dirty="0"/>
          </a:p>
        </p:txBody>
      </p:sp>
      <p:sp>
        <p:nvSpPr>
          <p:cNvPr id="3" name="Rounded Rectangle 8">
            <a:extLst>
              <a:ext uri="{FF2B5EF4-FFF2-40B4-BE49-F238E27FC236}">
                <a16:creationId xmlns:a16="http://schemas.microsoft.com/office/drawing/2014/main" id="{A3096B49-0FE4-201E-C345-963A88D45A11}"/>
              </a:ext>
            </a:extLst>
          </p:cNvPr>
          <p:cNvSpPr/>
          <p:nvPr/>
        </p:nvSpPr>
        <p:spPr>
          <a:xfrm>
            <a:off x="202034" y="7161798"/>
            <a:ext cx="6491673" cy="2276364"/>
          </a:xfrm>
          <a:prstGeom prst="roundRect">
            <a:avLst>
              <a:gd name="adj" fmla="val 1533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analysis:</a:t>
            </a:r>
          </a:p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did you find out? How can unwanted waste be reduced?</a:t>
            </a:r>
            <a:b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</a:br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 _______________________________________________________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C6E176C-95EC-CF81-B2DF-E692F069D636}"/>
              </a:ext>
            </a:extLst>
          </p:cNvPr>
          <p:cNvSpPr/>
          <p:nvPr/>
        </p:nvSpPr>
        <p:spPr>
          <a:xfrm>
            <a:off x="3820205" y="2208149"/>
            <a:ext cx="2835768" cy="4766013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3E1834-4089-3AEF-A610-53120A660FA5}"/>
              </a:ext>
            </a:extLst>
          </p:cNvPr>
          <p:cNvSpPr txBox="1"/>
          <p:nvPr/>
        </p:nvSpPr>
        <p:spPr>
          <a:xfrm>
            <a:off x="3820205" y="2208149"/>
            <a:ext cx="2835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Show a picture/pictures of your results in this box</a:t>
            </a:r>
            <a:endParaRPr lang="en-US" sz="12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C021B2B-0CF9-5CB8-0372-DAD565404D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2027" y="2208149"/>
            <a:ext cx="3409274" cy="47660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55C7CC"/>
            </a:solidFill>
          </a:ln>
          <a:effectLst/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D88913E-76EB-B9C1-DB50-6067B9856A2E}"/>
              </a:ext>
            </a:extLst>
          </p:cNvPr>
          <p:cNvSpPr txBox="1"/>
          <p:nvPr/>
        </p:nvSpPr>
        <p:spPr>
          <a:xfrm>
            <a:off x="202027" y="2214952"/>
            <a:ext cx="3409274" cy="283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Draw a graph of your results in this box</a:t>
            </a:r>
            <a:endParaRPr lang="en-US" sz="12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5D97527-4394-DEDF-B3E8-5F7E4261D7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71104" y="283777"/>
            <a:ext cx="1109482" cy="4616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938256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3665</TotalTime>
  <Words>104</Words>
  <Application>Microsoft Macintosh PowerPoint</Application>
  <PresentationFormat>A4 Paper (210x297 mm)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36</cp:revision>
  <cp:lastPrinted>2022-07-08T20:17:44Z</cp:lastPrinted>
  <dcterms:created xsi:type="dcterms:W3CDTF">2022-04-04T08:08:59Z</dcterms:created>
  <dcterms:modified xsi:type="dcterms:W3CDTF">2022-10-12T12:41:43Z</dcterms:modified>
</cp:coreProperties>
</file>