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4"/>
    <p:restoredTop sz="96296"/>
  </p:normalViewPr>
  <p:slideViewPr>
    <p:cSldViewPr snapToGrid="0" snapToObjects="1">
      <p:cViewPr varScale="1">
        <p:scale>
          <a:sx n="112" d="100"/>
          <a:sy n="112" d="100"/>
        </p:scale>
        <p:origin x="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65380062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Go online to ukradon.org, explore the interactive radon map – write notes to explain why some areas of the country have higher levels of radon gas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Learn how to use a</a:t>
                      </a:r>
                      <a:r>
                        <a:rPr lang="en-GB" sz="18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 Geiger-Müller </a:t>
                      </a: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counter and find out what the normal levels are in the environment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What other occupations may put people at elevated risk of exposure to higher levels of radiation?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7" y="6373089"/>
            <a:ext cx="3576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KS4-21-09:</a:t>
            </a:r>
          </a:p>
          <a:p>
            <a:r>
              <a:rPr lang="en-US" sz="1000" dirty="0">
                <a:ea typeface="Arial Rounded MT Bold" charset="0"/>
                <a:cs typeface="Arial Rounded MT Bold" charset="0"/>
              </a:rPr>
              <a:t>Explore</a:t>
            </a:r>
            <a:r>
              <a:rPr lang="en-US" sz="1000" dirty="0">
                <a:solidFill>
                  <a:srgbClr val="16ADBF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</a:t>
            </a:r>
            <a:r>
              <a:rPr lang="en-US" sz="1000" dirty="0">
                <a:ea typeface="Arial Rounded MT Bold" charset="0"/>
                <a:cs typeface="Arial Rounded MT Bold" charset="0"/>
              </a:rPr>
              <a:t>uses of radiation</a:t>
            </a:r>
            <a:endParaRPr lang="en-GB" sz="1000" dirty="0"/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B282E8F0-7596-DC48-8A1A-4D08416E12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2463" y="1965169"/>
            <a:ext cx="3213987" cy="431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43650</TotalTime>
  <Words>79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80</cp:revision>
  <dcterms:created xsi:type="dcterms:W3CDTF">2021-08-07T16:04:59Z</dcterms:created>
  <dcterms:modified xsi:type="dcterms:W3CDTF">2022-08-24T10:37:29Z</dcterms:modified>
</cp:coreProperties>
</file>