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33"/>
    <p:restoredTop sz="94674"/>
  </p:normalViewPr>
  <p:slideViewPr>
    <p:cSldViewPr snapToGrid="0" snapToObjects="1">
      <p:cViewPr varScale="1">
        <p:scale>
          <a:sx n="78" d="100"/>
          <a:sy n="78" d="100"/>
        </p:scale>
        <p:origin x="2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39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24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1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02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2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1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15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9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87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20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3;p13"/>
          <p:cNvSpPr/>
          <p:nvPr/>
        </p:nvSpPr>
        <p:spPr>
          <a:xfrm>
            <a:off x="199281" y="290925"/>
            <a:ext cx="6459648" cy="167972"/>
          </a:xfrm>
          <a:prstGeom prst="roundRect">
            <a:avLst>
              <a:gd name="adj" fmla="val 16667"/>
            </a:avLst>
          </a:prstGeom>
          <a:solidFill>
            <a:srgbClr val="2FA2B4"/>
          </a:solidFill>
          <a:ln w="12700" cap="flat" cmpd="sng">
            <a:solidFill>
              <a:srgbClr val="2FA2B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2" b="1" i="0" u="none" strike="noStrike" cap="none" dirty="0">
                <a:solidFill>
                  <a:schemeClr val="lt1"/>
                </a:solidFill>
                <a:latin typeface="Arial Rounded MT Bold" charset="0"/>
                <a:ea typeface="Arial Rounded MT Bold" charset="0"/>
                <a:cs typeface="Arial Rounded MT Bold" charset="0"/>
                <a:sym typeface="Nunito"/>
              </a:rPr>
              <a:t>S05.03.10 Handout – Teacher Information </a:t>
            </a:r>
            <a:endParaRPr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7" name="Google Shape;12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81" y="636804"/>
            <a:ext cx="730799" cy="73079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339906" y="9555021"/>
            <a:ext cx="4178191" cy="567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</a:t>
            </a: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Experts Ltd. © 2022</a:t>
            </a: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g.</a:t>
            </a:r>
            <a:endParaRPr lang="en-US" sz="100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pic>
        <p:nvPicPr>
          <p:cNvPr id="5" name="Google Shape;12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81" y="636804"/>
            <a:ext cx="730799" cy="7307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le 5"/>
          <p:cNvSpPr/>
          <p:nvPr/>
        </p:nvSpPr>
        <p:spPr>
          <a:xfrm>
            <a:off x="199279" y="1434563"/>
            <a:ext cx="6459648" cy="730799"/>
          </a:xfrm>
          <a:prstGeom prst="roundRect">
            <a:avLst/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223889" y="648260"/>
            <a:ext cx="543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Predict whether an object will sink or float.</a:t>
            </a:r>
          </a:p>
        </p:txBody>
      </p:sp>
      <p:sp>
        <p:nvSpPr>
          <p:cNvPr id="10" name="Rounded Rectangular Callout 9"/>
          <p:cNvSpPr/>
          <p:nvPr/>
        </p:nvSpPr>
        <p:spPr>
          <a:xfrm rot="5400000">
            <a:off x="3576010" y="-1715315"/>
            <a:ext cx="730798" cy="5435040"/>
          </a:xfrm>
          <a:prstGeom prst="wedgeRoundRectCallout">
            <a:avLst>
              <a:gd name="adj1" fmla="val -18908"/>
              <a:gd name="adj2" fmla="val 53696"/>
              <a:gd name="adj3" fmla="val 16667"/>
            </a:avLst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9175" y="1615296"/>
            <a:ext cx="645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Volumes of objects to test.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116"/>
              </p:ext>
            </p:extLst>
          </p:nvPr>
        </p:nvGraphicFramePr>
        <p:xfrm>
          <a:off x="199175" y="2324238"/>
          <a:ext cx="6459650" cy="7106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9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504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Object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Volume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4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tennis ball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150.5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4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golf ball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47.7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53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marble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1.8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4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plastic ball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113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4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polystyrene ball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33.5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4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ping-pong ball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33.5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24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tea light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12.6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24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base-10 cube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2FA2B4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</a:rPr>
                        <a:t>1 cm³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646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 Primary Template" id="{FE142758-DDE2-B54F-91CD-19E32353B561}" vid="{383C9F08-7692-9F47-B8B9-03D3F8ADD6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 Primary Template Master</Template>
  <TotalTime>7</TotalTime>
  <Words>62</Words>
  <Application>Microsoft Macintosh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</dc:creator>
  <cp:lastModifiedBy>Jean Debney</cp:lastModifiedBy>
  <cp:revision>2</cp:revision>
  <dcterms:created xsi:type="dcterms:W3CDTF">2018-10-22T16:21:13Z</dcterms:created>
  <dcterms:modified xsi:type="dcterms:W3CDTF">2021-12-09T18:01:47Z</dcterms:modified>
</cp:coreProperties>
</file>