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uPBw9bVdwv6Czxwf/MYFwWKmd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C7CC"/>
    <a:srgbClr val="807E80"/>
    <a:srgbClr val="38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8"/>
    <p:restoredTop sz="94650"/>
  </p:normalViewPr>
  <p:slideViewPr>
    <p:cSldViewPr snapToGrid="0">
      <p:cViewPr varScale="1">
        <p:scale>
          <a:sx n="83" d="100"/>
          <a:sy n="83" d="100"/>
        </p:scale>
        <p:origin x="5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821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871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B90EA30-2725-E3F5-1284-3A89816A0708}"/>
              </a:ext>
            </a:extLst>
          </p:cNvPr>
          <p:cNvSpPr txBox="1"/>
          <p:nvPr/>
        </p:nvSpPr>
        <p:spPr>
          <a:xfrm flipH="1">
            <a:off x="187477" y="1378521"/>
            <a:ext cx="6482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Research and produce a poster providing a specific example of one of the four methods for maintaining biodiversity and its effect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7E5DEFA-6A9F-DA9C-A773-B5DE076B7D27}"/>
              </a:ext>
            </a:extLst>
          </p:cNvPr>
          <p:cNvSpPr/>
          <p:nvPr/>
        </p:nvSpPr>
        <p:spPr>
          <a:xfrm>
            <a:off x="187960" y="1389600"/>
            <a:ext cx="6482079" cy="44106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how to maintain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biodiversity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2" name="Rectangle 3">
            <a:extLst>
              <a:ext uri="{FF2B5EF4-FFF2-40B4-BE49-F238E27FC236}">
                <a16:creationId xmlns:a16="http://schemas.microsoft.com/office/drawing/2014/main" id="{7D169357-70B9-6090-F1F5-298352F9D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30" y="1865416"/>
            <a:ext cx="6232084" cy="1008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The four methods for maintaining biodiversity:</a:t>
            </a:r>
          </a:p>
          <a:p>
            <a:pPr marL="1085850" lvl="2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Breeding programmes</a:t>
            </a:r>
          </a:p>
          <a:p>
            <a:pPr marL="1085850" lvl="2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Managing habitats</a:t>
            </a:r>
          </a:p>
          <a:p>
            <a:pPr marL="1085850" lvl="2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Field margins/hedgerows</a:t>
            </a:r>
          </a:p>
          <a:p>
            <a:pPr marL="1085850" lvl="2" indent="-171450">
              <a:buFont typeface="Wingdings" pitchFamily="2" charset="2"/>
              <a:buChar char="q"/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Limiting resource use</a:t>
            </a:r>
          </a:p>
        </p:txBody>
      </p:sp>
      <p:sp>
        <p:nvSpPr>
          <p:cNvPr id="93" name="Rectangle 3">
            <a:extLst>
              <a:ext uri="{FF2B5EF4-FFF2-40B4-BE49-F238E27FC236}">
                <a16:creationId xmlns:a16="http://schemas.microsoft.com/office/drawing/2014/main" id="{E799BF49-E954-4358-5188-16D43CFE1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30" y="2874293"/>
            <a:ext cx="6232084" cy="27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GB" sz="12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Use the space below for notes and creating your draft poster:</a:t>
            </a:r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4DA2EC4A-41ED-9873-961B-43EB1741242D}"/>
              </a:ext>
            </a:extLst>
          </p:cNvPr>
          <p:cNvSpPr/>
          <p:nvPr/>
        </p:nvSpPr>
        <p:spPr>
          <a:xfrm>
            <a:off x="194252" y="3162993"/>
            <a:ext cx="6469495" cy="6402752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</p:spTree>
    <p:extLst>
      <p:ext uri="{BB962C8B-B14F-4D97-AF65-F5344CB8AC3E}">
        <p14:creationId xmlns:p14="http://schemas.microsoft.com/office/powerpoint/2010/main" val="972989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"/>
          <p:cNvSpPr/>
          <p:nvPr/>
        </p:nvSpPr>
        <p:spPr>
          <a:xfrm>
            <a:off x="1093357" y="177564"/>
            <a:ext cx="5580506" cy="717631"/>
          </a:xfrm>
          <a:prstGeom prst="roundRect">
            <a:avLst>
              <a:gd name="adj" fmla="val 16667"/>
            </a:avLst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  <p:pic>
        <p:nvPicPr>
          <p:cNvPr id="69" name="Picture 68" descr="Graphical user interface&#10;&#10;Description automatically generated">
            <a:extLst>
              <a:ext uri="{FF2B5EF4-FFF2-40B4-BE49-F238E27FC236}">
                <a16:creationId xmlns:a16="http://schemas.microsoft.com/office/drawing/2014/main" id="{1AE04517-856E-BB7A-8580-0741698362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1689" y="0"/>
            <a:ext cx="6854622" cy="1389600"/>
          </a:xfrm>
          <a:prstGeom prst="rect">
            <a:avLst/>
          </a:prstGeom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79710670-DC7D-3293-9BE4-59CFA57CD1F6}"/>
              </a:ext>
            </a:extLst>
          </p:cNvPr>
          <p:cNvSpPr txBox="1"/>
          <p:nvPr/>
        </p:nvSpPr>
        <p:spPr>
          <a:xfrm>
            <a:off x="4440397" y="870726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KS4_07_18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D3650F-FC8B-4072-CFA0-DAAF7DA361B0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Google Shape;166;p2">
            <a:extLst>
              <a:ext uri="{FF2B5EF4-FFF2-40B4-BE49-F238E27FC236}">
                <a16:creationId xmlns:a16="http://schemas.microsoft.com/office/drawing/2014/main" id="{448CCF23-596D-EEE2-ECF6-0C93C90E9B43}"/>
              </a:ext>
            </a:extLst>
          </p:cNvPr>
          <p:cNvSpPr txBox="1"/>
          <p:nvPr/>
        </p:nvSpPr>
        <p:spPr>
          <a:xfrm>
            <a:off x="1077098" y="150850"/>
            <a:ext cx="5669446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Mission Assignment: Explore how to maintain 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biodiversity</a:t>
            </a:r>
            <a:endParaRPr dirty="0">
              <a:latin typeface="Arial Rounded MT Bold" panose="020F0704030504030204" pitchFamily="34" charset="0"/>
            </a:endParaRP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785BA01A-FF71-FCD9-0730-8A2923F013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43409" y="242402"/>
            <a:ext cx="1330454" cy="58795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0BCC9105-0E05-99E7-CB6E-585C9435B26F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4DA2EC4A-41ED-9873-961B-43EB1741242D}"/>
              </a:ext>
            </a:extLst>
          </p:cNvPr>
          <p:cNvSpPr/>
          <p:nvPr/>
        </p:nvSpPr>
        <p:spPr>
          <a:xfrm>
            <a:off x="194252" y="1389600"/>
            <a:ext cx="6469495" cy="8176145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 dirty="0"/>
          </a:p>
        </p:txBody>
      </p:sp>
    </p:spTree>
    <p:extLst>
      <p:ext uri="{BB962C8B-B14F-4D97-AF65-F5344CB8AC3E}">
        <p14:creationId xmlns:p14="http://schemas.microsoft.com/office/powerpoint/2010/main" val="2773788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87</Words>
  <Application>Microsoft Macintosh PowerPoint</Application>
  <PresentationFormat>A4 Paper (210x297 mm)</PresentationFormat>
  <Paragraphs>15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Rounded</vt:lpstr>
      <vt:lpstr>Arial Rounded MT Bold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Mintey</dc:creator>
  <cp:lastModifiedBy>Developing Experts</cp:lastModifiedBy>
  <cp:revision>21</cp:revision>
  <dcterms:created xsi:type="dcterms:W3CDTF">2022-04-04T08:08:59Z</dcterms:created>
  <dcterms:modified xsi:type="dcterms:W3CDTF">2022-12-19T16:23:46Z</dcterms:modified>
</cp:coreProperties>
</file>