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3B7"/>
    <a:srgbClr val="DEB7C4"/>
    <a:srgbClr val="FCD1E1"/>
    <a:srgbClr val="F4DAEA"/>
    <a:srgbClr val="E980A1"/>
    <a:srgbClr val="F2C6D3"/>
    <a:srgbClr val="2FA2B4"/>
    <a:srgbClr val="16ADBF"/>
    <a:srgbClr val="396A64"/>
    <a:srgbClr val="604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859"/>
  </p:normalViewPr>
  <p:slideViewPr>
    <p:cSldViewPr snapToGrid="0" snapToObjects="1">
      <p:cViewPr varScale="1">
        <p:scale>
          <a:sx n="75" d="100"/>
          <a:sy n="75" d="100"/>
        </p:scale>
        <p:origin x="29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727E6-4166-4BFA-A61A-6685D952A6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BE1E8-FF5B-4C73-9491-AF0BF704A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610B0-A286-46B6-A639-47D7A65A6976}" type="datetimeFigureOut">
              <a:rPr lang="en-GB" smtClean="0"/>
              <a:t>24/12/2021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E30D2-2519-454E-98D0-F125C66421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292A7-2D81-435F-B673-0A91E6BD26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DFC78-27CE-4137-BA2B-D9614D85E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60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9E92C4-A2B2-4F51-9EA7-8FA142844D4D}"/>
              </a:ext>
            </a:extLst>
          </p:cNvPr>
          <p:cNvSpPr/>
          <p:nvPr userDrawn="1"/>
        </p:nvSpPr>
        <p:spPr>
          <a:xfrm>
            <a:off x="1339905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16ADBF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16ADBF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1C741A9-4A00-461A-9F87-F33020F13D23}"/>
              </a:ext>
            </a:extLst>
          </p:cNvPr>
          <p:cNvSpPr/>
          <p:nvPr userDrawn="1"/>
        </p:nvSpPr>
        <p:spPr>
          <a:xfrm>
            <a:off x="171000" y="290925"/>
            <a:ext cx="6516000" cy="167972"/>
          </a:xfrm>
          <a:prstGeom prst="roundRect">
            <a:avLst/>
          </a:prstGeom>
          <a:solidFill>
            <a:srgbClr val="17A3B7"/>
          </a:solidFill>
          <a:ln>
            <a:solidFill>
              <a:srgbClr val="17A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S02.07.06 Handout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6D0AC677-93A8-47F8-81CB-BEA1790AD6FF}"/>
              </a:ext>
            </a:extLst>
          </p:cNvPr>
          <p:cNvSpPr/>
          <p:nvPr userDrawn="1"/>
        </p:nvSpPr>
        <p:spPr>
          <a:xfrm rot="10800000" flipV="1">
            <a:off x="990598" y="611807"/>
            <a:ext cx="5696401" cy="516750"/>
          </a:xfrm>
          <a:prstGeom prst="wedgeRoundRectCallout">
            <a:avLst>
              <a:gd name="adj1" fmla="val 52451"/>
              <a:gd name="adj2" fmla="val -21252"/>
              <a:gd name="adj3" fmla="val 16667"/>
            </a:avLst>
          </a:prstGeom>
          <a:noFill/>
          <a:ln w="12700">
            <a:solidFill>
              <a:srgbClr val="16A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7A3B7"/>
                </a:solidFill>
                <a:latin typeface="Arial Rounded MT Bold" panose="020F0704030504030204" pitchFamily="34" charset="0"/>
              </a:rPr>
              <a:t>Describe life in the ocean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A4CCC9-F35B-4E4E-A828-D648272EE6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000" y="516556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1000" y="1238345"/>
            <a:ext cx="6516000" cy="946584"/>
          </a:xfrm>
          <a:prstGeom prst="roundRect">
            <a:avLst/>
          </a:prstGeom>
          <a:noFill/>
          <a:ln w="12700">
            <a:solidFill>
              <a:srgbClr val="16AD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68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Read the information about the different ocean life. 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68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Then cut out the pictures and stick them to show 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68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how deep in the ocean they live.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211000" y="2316769"/>
            <a:ext cx="1476000" cy="2056522"/>
          </a:xfrm>
          <a:prstGeom prst="roundRect">
            <a:avLst/>
          </a:prstGeom>
          <a:solidFill>
            <a:schemeClr val="bg1"/>
          </a:solidFill>
          <a:ln>
            <a:solidFill>
              <a:srgbClr val="17A3B7"/>
            </a:solidFill>
          </a:ln>
          <a:effectLst/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How are animals that live near the surface different to those that live on the seafloor?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192490" y="4636808"/>
            <a:ext cx="1494510" cy="1804529"/>
          </a:xfrm>
          <a:prstGeom prst="roundRect">
            <a:avLst/>
          </a:prstGeom>
          <a:solidFill>
            <a:schemeClr val="bg1"/>
          </a:solidFill>
          <a:ln>
            <a:solidFill>
              <a:srgbClr val="17A3B7"/>
            </a:solidFill>
          </a:ln>
          <a:effectLst/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Find out where in the ocean the blue whale lives. Add this to your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2491" y="6693318"/>
            <a:ext cx="1494510" cy="2392067"/>
          </a:xfrm>
          <a:prstGeom prst="roundRect">
            <a:avLst>
              <a:gd name="adj" fmla="val 13999"/>
            </a:avLst>
          </a:prstGeom>
          <a:noFill/>
          <a:ln>
            <a:solidFill>
              <a:srgbClr val="17A3B7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word bank: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ocean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surface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deep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seafloor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17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mammal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D0EC7E-25B3-44BF-B97F-A5B5AAAEC670}"/>
              </a:ext>
            </a:extLst>
          </p:cNvPr>
          <p:cNvGrpSpPr/>
          <p:nvPr/>
        </p:nvGrpSpPr>
        <p:grpSpPr>
          <a:xfrm>
            <a:off x="408182" y="3389432"/>
            <a:ext cx="4784308" cy="731878"/>
            <a:chOff x="408182" y="3607600"/>
            <a:chExt cx="4784308" cy="731878"/>
          </a:xfrm>
        </p:grpSpPr>
        <p:pic>
          <p:nvPicPr>
            <p:cNvPr id="1026" name="Picture 2" descr="Cartoon, Crab, Green, Sea">
              <a:extLst>
                <a:ext uri="{FF2B5EF4-FFF2-40B4-BE49-F238E27FC236}">
                  <a16:creationId xmlns:a16="http://schemas.microsoft.com/office/drawing/2014/main" id="{256D0087-BFE9-4578-87C0-E8CB537C2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82" y="3747362"/>
              <a:ext cx="749873" cy="45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Rectangle 3">
              <a:extLst>
                <a:ext uri="{FF2B5EF4-FFF2-40B4-BE49-F238E27FC236}">
                  <a16:creationId xmlns:a16="http://schemas.microsoft.com/office/drawing/2014/main" id="{E0B8A72A-E803-4602-A341-87568B403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412" y="3607600"/>
              <a:ext cx="3815078" cy="731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shore crab</a:t>
              </a:r>
            </a:p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Crustaceans that are commonly found in rock pools on the beach.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E548B-2593-4206-B975-86267126A712}"/>
              </a:ext>
            </a:extLst>
          </p:cNvPr>
          <p:cNvGrpSpPr/>
          <p:nvPr/>
        </p:nvGrpSpPr>
        <p:grpSpPr>
          <a:xfrm>
            <a:off x="278621" y="5572594"/>
            <a:ext cx="5124288" cy="1568919"/>
            <a:chOff x="278621" y="5771413"/>
            <a:chExt cx="5124288" cy="156891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B48C6F2-828E-4C68-9259-56AFC8A69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0820"/>
            <a:stretch/>
          </p:blipFill>
          <p:spPr>
            <a:xfrm>
              <a:off x="278621" y="5771413"/>
              <a:ext cx="2573579" cy="1568919"/>
            </a:xfrm>
            <a:prstGeom prst="rect">
              <a:avLst/>
            </a:prstGeom>
          </p:spPr>
        </p:pic>
        <p:sp>
          <p:nvSpPr>
            <p:cNvPr id="131" name="Rectangle 3">
              <a:extLst>
                <a:ext uri="{FF2B5EF4-FFF2-40B4-BE49-F238E27FC236}">
                  <a16:creationId xmlns:a16="http://schemas.microsoft.com/office/drawing/2014/main" id="{5AC347A4-E520-420B-BB0E-2E7D0D165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488" y="5925542"/>
              <a:ext cx="2443421" cy="947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dolphin</a:t>
              </a:r>
            </a:p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Mammals that need to breathe air, so they live near the surface.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4F464-F5E1-4246-9865-BD33CB410FE6}"/>
              </a:ext>
            </a:extLst>
          </p:cNvPr>
          <p:cNvGrpSpPr/>
          <p:nvPr/>
        </p:nvGrpSpPr>
        <p:grpSpPr>
          <a:xfrm>
            <a:off x="171332" y="7501215"/>
            <a:ext cx="4904399" cy="1989743"/>
            <a:chOff x="171332" y="7310715"/>
            <a:chExt cx="4904399" cy="1989743"/>
          </a:xfrm>
        </p:grpSpPr>
        <p:pic>
          <p:nvPicPr>
            <p:cNvPr id="1030" name="Picture 6" descr="Cartoon, Octopus, Pink, Squid">
              <a:extLst>
                <a:ext uri="{FF2B5EF4-FFF2-40B4-BE49-F238E27FC236}">
                  <a16:creationId xmlns:a16="http://schemas.microsoft.com/office/drawing/2014/main" id="{E4D3AB7E-F83F-466C-8956-A2EBA18FF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32" y="7457611"/>
              <a:ext cx="2457127" cy="184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Rectangle 3">
              <a:extLst>
                <a:ext uri="{FF2B5EF4-FFF2-40B4-BE49-F238E27FC236}">
                  <a16:creationId xmlns:a16="http://schemas.microsoft.com/office/drawing/2014/main" id="{816F3633-2080-4126-91E2-7A40BB6E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660" y="7310715"/>
              <a:ext cx="2081071" cy="1162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squid</a:t>
              </a:r>
            </a:p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These have 8 arms with suckers on them. They live about 500m below the surface.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A8AAE2-2759-41CB-AB53-685CA04B3B3C}"/>
              </a:ext>
            </a:extLst>
          </p:cNvPr>
          <p:cNvGrpSpPr/>
          <p:nvPr/>
        </p:nvGrpSpPr>
        <p:grpSpPr>
          <a:xfrm>
            <a:off x="566537" y="2300397"/>
            <a:ext cx="4787151" cy="837054"/>
            <a:chOff x="566537" y="2668697"/>
            <a:chExt cx="4787151" cy="837054"/>
          </a:xfrm>
        </p:grpSpPr>
        <p:sp>
          <p:nvSpPr>
            <p:cNvPr id="119" name="Rectangle 3"/>
            <p:cNvSpPr>
              <a:spLocks noChangeArrowheads="1"/>
            </p:cNvSpPr>
            <p:nvPr/>
          </p:nvSpPr>
          <p:spPr bwMode="auto">
            <a:xfrm>
              <a:off x="1377412" y="2721285"/>
              <a:ext cx="3976276" cy="731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plankton</a:t>
              </a:r>
            </a:p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Microscopic plants that float near the surface of the ocean to get sunlight.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37" y="2668697"/>
              <a:ext cx="591518" cy="83705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6E4BF57-F7C9-4325-967A-A6981BF401B6}"/>
              </a:ext>
            </a:extLst>
          </p:cNvPr>
          <p:cNvGrpSpPr/>
          <p:nvPr/>
        </p:nvGrpSpPr>
        <p:grpSpPr>
          <a:xfrm>
            <a:off x="563804" y="4373291"/>
            <a:ext cx="4628686" cy="947322"/>
            <a:chOff x="563804" y="4582834"/>
            <a:chExt cx="4628686" cy="947322"/>
          </a:xfrm>
        </p:grpSpPr>
        <p:sp>
          <p:nvSpPr>
            <p:cNvPr id="118" name="Rectangle 3">
              <a:extLst>
                <a:ext uri="{FF2B5EF4-FFF2-40B4-BE49-F238E27FC236}">
                  <a16:creationId xmlns:a16="http://schemas.microsoft.com/office/drawing/2014/main" id="{8EAE5405-3441-4C36-9437-3966065C8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412" y="4582834"/>
              <a:ext cx="3815078" cy="947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84720" tIns="42360" rIns="84720" bIns="4236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sea otter</a:t>
              </a:r>
            </a:p>
            <a:p>
              <a:pPr defTabSz="847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17A3B7"/>
                  </a:solidFill>
                  <a:latin typeface="Arial Rounded MT Bold" charset="0"/>
                  <a:ea typeface="Arial Rounded MT Bold" charset="0"/>
                  <a:cs typeface="Arial Rounded MT Bold" charset="0"/>
                </a:rPr>
                <a:t>Mammals that float on the surface of the ocean. They often hold hands to stick together.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04" y="4700114"/>
              <a:ext cx="890954" cy="712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Whale, Humpback, Blowhole, Ocean, Sea, Whaling, Mammal">
            <a:extLst>
              <a:ext uri="{FF2B5EF4-FFF2-40B4-BE49-F238E27FC236}">
                <a16:creationId xmlns:a16="http://schemas.microsoft.com/office/drawing/2014/main" id="{20A5D2F4-EE00-4885-A764-E78233AA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03" y="1563365"/>
            <a:ext cx="5700952" cy="31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219189" y="4635189"/>
            <a:ext cx="6366529" cy="7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humpback whale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These are mammals so need to swim up to the surface to breathe but live at 500m below the surface.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3DEA49E-9931-48E9-BA8D-A1594DC77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44" y="7948069"/>
            <a:ext cx="1195082" cy="670299"/>
          </a:xfrm>
          <a:prstGeom prst="rect">
            <a:avLst/>
          </a:prstGeom>
        </p:spPr>
      </p:pic>
      <p:pic>
        <p:nvPicPr>
          <p:cNvPr id="1036" name="Picture 12" descr="Fish, Shark, Sea, Underwater, Nature, Aquatic, Wild">
            <a:extLst>
              <a:ext uri="{FF2B5EF4-FFF2-40B4-BE49-F238E27FC236}">
                <a16:creationId xmlns:a16="http://schemas.microsoft.com/office/drawing/2014/main" id="{83D600DF-3CC5-4131-820B-B32DD846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01" y="4801479"/>
            <a:ext cx="3740301" cy="254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3">
            <a:extLst>
              <a:ext uri="{FF2B5EF4-FFF2-40B4-BE49-F238E27FC236}">
                <a16:creationId xmlns:a16="http://schemas.microsoft.com/office/drawing/2014/main" id="{E0B8A72A-E803-4602-A341-87568B403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817" y="7011485"/>
            <a:ext cx="5084128" cy="7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blob fish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These have a thick skin to help them survive the high-water pressure at 1500m below the surface.</a:t>
            </a:r>
          </a:p>
        </p:txBody>
      </p:sp>
      <p:sp>
        <p:nvSpPr>
          <p:cNvPr id="118" name="Rectangle 3">
            <a:extLst>
              <a:ext uri="{FF2B5EF4-FFF2-40B4-BE49-F238E27FC236}">
                <a16:creationId xmlns:a16="http://schemas.microsoft.com/office/drawing/2014/main" id="{8EAE5405-3441-4C36-9437-3966065C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433" y="5780089"/>
            <a:ext cx="3304368" cy="94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blue shark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These are fish that are excellent predators. The hunt around 1000m below the surface</a:t>
            </a:r>
          </a:p>
        </p:txBody>
      </p:sp>
      <p:sp>
        <p:nvSpPr>
          <p:cNvPr id="131" name="Rectangle 3">
            <a:extLst>
              <a:ext uri="{FF2B5EF4-FFF2-40B4-BE49-F238E27FC236}">
                <a16:creationId xmlns:a16="http://schemas.microsoft.com/office/drawing/2014/main" id="{5AC347A4-E520-420B-BB0E-2E7D0D165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817" y="7870296"/>
            <a:ext cx="5101111" cy="7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angler fish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These live at the bottom of the ocean in the dark. They have a light on their head to help them see and hunt.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816F3633-2080-4126-91E2-7A40BB6E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817" y="8729108"/>
            <a:ext cx="5101111" cy="7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eel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6ADBF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These live on the seafloor and feed on the dead animals found there.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7795" y="7017970"/>
            <a:ext cx="846380" cy="799914"/>
            <a:chOff x="7122008" y="4659277"/>
            <a:chExt cx="846380" cy="799914"/>
          </a:xfrm>
        </p:grpSpPr>
        <p:sp>
          <p:nvSpPr>
            <p:cNvPr id="2" name="Chord 1"/>
            <p:cNvSpPr/>
            <p:nvPr/>
          </p:nvSpPr>
          <p:spPr>
            <a:xfrm rot="6707153">
              <a:off x="7203348" y="4577937"/>
              <a:ext cx="683699" cy="846380"/>
            </a:xfrm>
            <a:custGeom>
              <a:avLst/>
              <a:gdLst>
                <a:gd name="connsiteX0" fmla="*/ 821576 w 961571"/>
                <a:gd name="connsiteY0" fmla="*/ 823915 h 966249"/>
                <a:gd name="connsiteX1" fmla="*/ 239516 w 961571"/>
                <a:gd name="connsiteY1" fmla="*/ 901013 h 966249"/>
                <a:gd name="connsiteX2" fmla="*/ 16231 w 961571"/>
                <a:gd name="connsiteY2" fmla="*/ 358647 h 966249"/>
                <a:gd name="connsiteX3" fmla="*/ 480785 w 961571"/>
                <a:gd name="connsiteY3" fmla="*/ -1 h 966249"/>
                <a:gd name="connsiteX4" fmla="*/ 821576 w 961571"/>
                <a:gd name="connsiteY4" fmla="*/ 823915 h 966249"/>
                <a:gd name="connsiteX0" fmla="*/ 804620 w 804620"/>
                <a:gd name="connsiteY0" fmla="*/ 823916 h 951234"/>
                <a:gd name="connsiteX1" fmla="*/ 222560 w 804620"/>
                <a:gd name="connsiteY1" fmla="*/ 901014 h 951234"/>
                <a:gd name="connsiteX2" fmla="*/ 13076 w 804620"/>
                <a:gd name="connsiteY2" fmla="*/ 373148 h 951234"/>
                <a:gd name="connsiteX3" fmla="*/ 463829 w 804620"/>
                <a:gd name="connsiteY3" fmla="*/ 0 h 951234"/>
                <a:gd name="connsiteX4" fmla="*/ 804620 w 804620"/>
                <a:gd name="connsiteY4" fmla="*/ 823916 h 951234"/>
                <a:gd name="connsiteX0" fmla="*/ 801408 w 801408"/>
                <a:gd name="connsiteY0" fmla="*/ 823916 h 934956"/>
                <a:gd name="connsiteX1" fmla="*/ 280098 w 801408"/>
                <a:gd name="connsiteY1" fmla="*/ 872730 h 934956"/>
                <a:gd name="connsiteX2" fmla="*/ 9864 w 801408"/>
                <a:gd name="connsiteY2" fmla="*/ 373148 h 934956"/>
                <a:gd name="connsiteX3" fmla="*/ 460617 w 801408"/>
                <a:gd name="connsiteY3" fmla="*/ 0 h 934956"/>
                <a:gd name="connsiteX4" fmla="*/ 801408 w 801408"/>
                <a:gd name="connsiteY4" fmla="*/ 823916 h 934956"/>
                <a:gd name="connsiteX0" fmla="*/ 753073 w 753073"/>
                <a:gd name="connsiteY0" fmla="*/ 823916 h 935223"/>
                <a:gd name="connsiteX1" fmla="*/ 231763 w 753073"/>
                <a:gd name="connsiteY1" fmla="*/ 872730 h 935223"/>
                <a:gd name="connsiteX2" fmla="*/ 11917 w 753073"/>
                <a:gd name="connsiteY2" fmla="*/ 369019 h 935223"/>
                <a:gd name="connsiteX3" fmla="*/ 412282 w 753073"/>
                <a:gd name="connsiteY3" fmla="*/ 0 h 935223"/>
                <a:gd name="connsiteX4" fmla="*/ 753073 w 753073"/>
                <a:gd name="connsiteY4" fmla="*/ 823916 h 935223"/>
                <a:gd name="connsiteX0" fmla="*/ 731493 w 731493"/>
                <a:gd name="connsiteY0" fmla="*/ 780425 h 914719"/>
                <a:gd name="connsiteX1" fmla="*/ 231570 w 731493"/>
                <a:gd name="connsiteY1" fmla="*/ 872730 h 914719"/>
                <a:gd name="connsiteX2" fmla="*/ 11724 w 731493"/>
                <a:gd name="connsiteY2" fmla="*/ 369019 h 914719"/>
                <a:gd name="connsiteX3" fmla="*/ 412089 w 731493"/>
                <a:gd name="connsiteY3" fmla="*/ 0 h 914719"/>
                <a:gd name="connsiteX4" fmla="*/ 731493 w 731493"/>
                <a:gd name="connsiteY4" fmla="*/ 780425 h 914719"/>
                <a:gd name="connsiteX0" fmla="*/ 731493 w 731493"/>
                <a:gd name="connsiteY0" fmla="*/ 712086 h 846380"/>
                <a:gd name="connsiteX1" fmla="*/ 231570 w 731493"/>
                <a:gd name="connsiteY1" fmla="*/ 804391 h 846380"/>
                <a:gd name="connsiteX2" fmla="*/ 11724 w 731493"/>
                <a:gd name="connsiteY2" fmla="*/ 300680 h 846380"/>
                <a:gd name="connsiteX3" fmla="*/ 431397 w 731493"/>
                <a:gd name="connsiteY3" fmla="*/ 0 h 846380"/>
                <a:gd name="connsiteX4" fmla="*/ 731493 w 731493"/>
                <a:gd name="connsiteY4" fmla="*/ 712086 h 84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493" h="846380">
                  <a:moveTo>
                    <a:pt x="731493" y="712086"/>
                  </a:moveTo>
                  <a:cubicBezTo>
                    <a:pt x="577424" y="867657"/>
                    <a:pt x="351531" y="872959"/>
                    <a:pt x="231570" y="804391"/>
                  </a:cubicBezTo>
                  <a:cubicBezTo>
                    <a:pt x="111609" y="735823"/>
                    <a:pt x="-44190" y="511387"/>
                    <a:pt x="11724" y="300680"/>
                  </a:cubicBezTo>
                  <a:cubicBezTo>
                    <a:pt x="67846" y="89187"/>
                    <a:pt x="213574" y="0"/>
                    <a:pt x="431397" y="0"/>
                  </a:cubicBezTo>
                  <a:lnTo>
                    <a:pt x="731493" y="712086"/>
                  </a:lnTo>
                  <a:close/>
                </a:path>
              </a:pathLst>
            </a:custGeom>
            <a:solidFill>
              <a:srgbClr val="F2C6D3"/>
            </a:solidFill>
            <a:ln>
              <a:solidFill>
                <a:srgbClr val="F2C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7309759" y="4812630"/>
              <a:ext cx="36000" cy="742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723910" y="4812661"/>
              <a:ext cx="36000" cy="742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/>
            <p:cNvSpPr/>
            <p:nvPr/>
          </p:nvSpPr>
          <p:spPr>
            <a:xfrm rot="18752856">
              <a:off x="7352132" y="5033290"/>
              <a:ext cx="386130" cy="465671"/>
            </a:xfrm>
            <a:prstGeom prst="arc">
              <a:avLst/>
            </a:prstGeom>
            <a:ln>
              <a:solidFill>
                <a:srgbClr val="DEB7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Moon 9"/>
            <p:cNvSpPr/>
            <p:nvPr/>
          </p:nvSpPr>
          <p:spPr>
            <a:xfrm rot="16444411">
              <a:off x="7453229" y="4869046"/>
              <a:ext cx="148509" cy="256906"/>
            </a:xfrm>
            <a:prstGeom prst="moon">
              <a:avLst>
                <a:gd name="adj" fmla="val 85096"/>
              </a:avLst>
            </a:prstGeom>
            <a:solidFill>
              <a:srgbClr val="FCD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20422884">
            <a:off x="559617" y="8798735"/>
            <a:ext cx="562734" cy="855949"/>
            <a:chOff x="7771916" y="3919841"/>
            <a:chExt cx="1026211" cy="1744100"/>
          </a:xfrm>
        </p:grpSpPr>
        <p:grpSp>
          <p:nvGrpSpPr>
            <p:cNvPr id="16" name="Group 15"/>
            <p:cNvGrpSpPr/>
            <p:nvPr/>
          </p:nvGrpSpPr>
          <p:grpSpPr>
            <a:xfrm>
              <a:off x="7771916" y="3919841"/>
              <a:ext cx="1026211" cy="1744100"/>
              <a:chOff x="7771916" y="3919841"/>
              <a:chExt cx="1026211" cy="1744100"/>
            </a:xfrm>
          </p:grpSpPr>
          <p:sp>
            <p:nvSpPr>
              <p:cNvPr id="31" name="Block Arc 14"/>
              <p:cNvSpPr/>
              <p:nvPr/>
            </p:nvSpPr>
            <p:spPr>
              <a:xfrm rot="13705437">
                <a:off x="7741338" y="4861852"/>
                <a:ext cx="915618" cy="688559"/>
              </a:xfrm>
              <a:custGeom>
                <a:avLst/>
                <a:gdLst>
                  <a:gd name="connsiteX0" fmla="*/ 0 w 1099016"/>
                  <a:gd name="connsiteY0" fmla="*/ 370114 h 740228"/>
                  <a:gd name="connsiteX1" fmla="*/ 397041 w 1099016"/>
                  <a:gd name="connsiteY1" fmla="*/ 14532 h 740228"/>
                  <a:gd name="connsiteX2" fmla="*/ 846053 w 1099016"/>
                  <a:gd name="connsiteY2" fmla="*/ 58521 h 740228"/>
                  <a:gd name="connsiteX3" fmla="*/ 1030714 w 1099016"/>
                  <a:gd name="connsiteY3" fmla="*/ 548823 h 740228"/>
                  <a:gd name="connsiteX4" fmla="*/ 701278 w 1099016"/>
                  <a:gd name="connsiteY4" fmla="*/ 426478 h 740228"/>
                  <a:gd name="connsiteX5" fmla="*/ 614644 w 1099016"/>
                  <a:gd name="connsiteY5" fmla="*/ 301673 h 740228"/>
                  <a:gd name="connsiteX6" fmla="*/ 519336 w 1099016"/>
                  <a:gd name="connsiteY6" fmla="*/ 299747 h 740228"/>
                  <a:gd name="connsiteX7" fmla="*/ 299230 w 1099016"/>
                  <a:gd name="connsiteY7" fmla="*/ 370114 h 740228"/>
                  <a:gd name="connsiteX8" fmla="*/ 0 w 1099016"/>
                  <a:gd name="connsiteY8" fmla="*/ 370114 h 740228"/>
                  <a:gd name="connsiteX0" fmla="*/ 0 w 920943"/>
                  <a:gd name="connsiteY0" fmla="*/ 381297 h 606291"/>
                  <a:gd name="connsiteX1" fmla="*/ 397041 w 920943"/>
                  <a:gd name="connsiteY1" fmla="*/ 25715 h 606291"/>
                  <a:gd name="connsiteX2" fmla="*/ 846053 w 920943"/>
                  <a:gd name="connsiteY2" fmla="*/ 69704 h 606291"/>
                  <a:gd name="connsiteX3" fmla="*/ 834670 w 920943"/>
                  <a:gd name="connsiteY3" fmla="*/ 606291 h 606291"/>
                  <a:gd name="connsiteX4" fmla="*/ 701278 w 920943"/>
                  <a:gd name="connsiteY4" fmla="*/ 437661 h 606291"/>
                  <a:gd name="connsiteX5" fmla="*/ 614644 w 920943"/>
                  <a:gd name="connsiteY5" fmla="*/ 312856 h 606291"/>
                  <a:gd name="connsiteX6" fmla="*/ 519336 w 920943"/>
                  <a:gd name="connsiteY6" fmla="*/ 310930 h 606291"/>
                  <a:gd name="connsiteX7" fmla="*/ 299230 w 920943"/>
                  <a:gd name="connsiteY7" fmla="*/ 381297 h 606291"/>
                  <a:gd name="connsiteX8" fmla="*/ 0 w 920943"/>
                  <a:gd name="connsiteY8" fmla="*/ 381297 h 606291"/>
                  <a:gd name="connsiteX0" fmla="*/ 0 w 916566"/>
                  <a:gd name="connsiteY0" fmla="*/ 360448 h 585442"/>
                  <a:gd name="connsiteX1" fmla="*/ 397041 w 916566"/>
                  <a:gd name="connsiteY1" fmla="*/ 4866 h 585442"/>
                  <a:gd name="connsiteX2" fmla="*/ 835351 w 916566"/>
                  <a:gd name="connsiteY2" fmla="*/ 183016 h 585442"/>
                  <a:gd name="connsiteX3" fmla="*/ 834670 w 916566"/>
                  <a:gd name="connsiteY3" fmla="*/ 585442 h 585442"/>
                  <a:gd name="connsiteX4" fmla="*/ 701278 w 916566"/>
                  <a:gd name="connsiteY4" fmla="*/ 416812 h 585442"/>
                  <a:gd name="connsiteX5" fmla="*/ 614644 w 916566"/>
                  <a:gd name="connsiteY5" fmla="*/ 292007 h 585442"/>
                  <a:gd name="connsiteX6" fmla="*/ 519336 w 916566"/>
                  <a:gd name="connsiteY6" fmla="*/ 290081 h 585442"/>
                  <a:gd name="connsiteX7" fmla="*/ 299230 w 916566"/>
                  <a:gd name="connsiteY7" fmla="*/ 360448 h 585442"/>
                  <a:gd name="connsiteX8" fmla="*/ 0 w 916566"/>
                  <a:gd name="connsiteY8" fmla="*/ 360448 h 585442"/>
                  <a:gd name="connsiteX0" fmla="*/ 0 w 916819"/>
                  <a:gd name="connsiteY0" fmla="*/ 308599 h 533593"/>
                  <a:gd name="connsiteX1" fmla="*/ 392223 w 916819"/>
                  <a:gd name="connsiteY1" fmla="*/ 7177 h 533593"/>
                  <a:gd name="connsiteX2" fmla="*/ 835351 w 916819"/>
                  <a:gd name="connsiteY2" fmla="*/ 131167 h 533593"/>
                  <a:gd name="connsiteX3" fmla="*/ 834670 w 916819"/>
                  <a:gd name="connsiteY3" fmla="*/ 533593 h 533593"/>
                  <a:gd name="connsiteX4" fmla="*/ 701278 w 916819"/>
                  <a:gd name="connsiteY4" fmla="*/ 364963 h 533593"/>
                  <a:gd name="connsiteX5" fmla="*/ 614644 w 916819"/>
                  <a:gd name="connsiteY5" fmla="*/ 240158 h 533593"/>
                  <a:gd name="connsiteX6" fmla="*/ 519336 w 916819"/>
                  <a:gd name="connsiteY6" fmla="*/ 238232 h 533593"/>
                  <a:gd name="connsiteX7" fmla="*/ 299230 w 916819"/>
                  <a:gd name="connsiteY7" fmla="*/ 308599 h 533593"/>
                  <a:gd name="connsiteX8" fmla="*/ 0 w 916819"/>
                  <a:gd name="connsiteY8" fmla="*/ 308599 h 533593"/>
                  <a:gd name="connsiteX0" fmla="*/ 0 w 924464"/>
                  <a:gd name="connsiteY0" fmla="*/ 305528 h 533426"/>
                  <a:gd name="connsiteX1" fmla="*/ 399868 w 924464"/>
                  <a:gd name="connsiteY1" fmla="*/ 7010 h 533426"/>
                  <a:gd name="connsiteX2" fmla="*/ 842996 w 924464"/>
                  <a:gd name="connsiteY2" fmla="*/ 131000 h 533426"/>
                  <a:gd name="connsiteX3" fmla="*/ 842315 w 924464"/>
                  <a:gd name="connsiteY3" fmla="*/ 533426 h 533426"/>
                  <a:gd name="connsiteX4" fmla="*/ 708923 w 924464"/>
                  <a:gd name="connsiteY4" fmla="*/ 364796 h 533426"/>
                  <a:gd name="connsiteX5" fmla="*/ 622289 w 924464"/>
                  <a:gd name="connsiteY5" fmla="*/ 239991 h 533426"/>
                  <a:gd name="connsiteX6" fmla="*/ 526981 w 924464"/>
                  <a:gd name="connsiteY6" fmla="*/ 238065 h 533426"/>
                  <a:gd name="connsiteX7" fmla="*/ 306875 w 924464"/>
                  <a:gd name="connsiteY7" fmla="*/ 308432 h 533426"/>
                  <a:gd name="connsiteX8" fmla="*/ 0 w 924464"/>
                  <a:gd name="connsiteY8" fmla="*/ 305528 h 533426"/>
                  <a:gd name="connsiteX0" fmla="*/ 0 w 920999"/>
                  <a:gd name="connsiteY0" fmla="*/ 349540 h 535879"/>
                  <a:gd name="connsiteX1" fmla="*/ 396403 w 920999"/>
                  <a:gd name="connsiteY1" fmla="*/ 9463 h 535879"/>
                  <a:gd name="connsiteX2" fmla="*/ 839531 w 920999"/>
                  <a:gd name="connsiteY2" fmla="*/ 133453 h 535879"/>
                  <a:gd name="connsiteX3" fmla="*/ 838850 w 920999"/>
                  <a:gd name="connsiteY3" fmla="*/ 535879 h 535879"/>
                  <a:gd name="connsiteX4" fmla="*/ 705458 w 920999"/>
                  <a:gd name="connsiteY4" fmla="*/ 367249 h 535879"/>
                  <a:gd name="connsiteX5" fmla="*/ 618824 w 920999"/>
                  <a:gd name="connsiteY5" fmla="*/ 242444 h 535879"/>
                  <a:gd name="connsiteX6" fmla="*/ 523516 w 920999"/>
                  <a:gd name="connsiteY6" fmla="*/ 240518 h 535879"/>
                  <a:gd name="connsiteX7" fmla="*/ 303410 w 920999"/>
                  <a:gd name="connsiteY7" fmla="*/ 310885 h 535879"/>
                  <a:gd name="connsiteX8" fmla="*/ 0 w 920999"/>
                  <a:gd name="connsiteY8" fmla="*/ 349540 h 535879"/>
                  <a:gd name="connsiteX0" fmla="*/ 2578 w 923577"/>
                  <a:gd name="connsiteY0" fmla="*/ 341383 h 527722"/>
                  <a:gd name="connsiteX1" fmla="*/ 163237 w 923577"/>
                  <a:gd name="connsiteY1" fmla="*/ 78090 h 527722"/>
                  <a:gd name="connsiteX2" fmla="*/ 398981 w 923577"/>
                  <a:gd name="connsiteY2" fmla="*/ 1306 h 527722"/>
                  <a:gd name="connsiteX3" fmla="*/ 842109 w 923577"/>
                  <a:gd name="connsiteY3" fmla="*/ 125296 h 527722"/>
                  <a:gd name="connsiteX4" fmla="*/ 841428 w 923577"/>
                  <a:gd name="connsiteY4" fmla="*/ 527722 h 527722"/>
                  <a:gd name="connsiteX5" fmla="*/ 708036 w 923577"/>
                  <a:gd name="connsiteY5" fmla="*/ 359092 h 527722"/>
                  <a:gd name="connsiteX6" fmla="*/ 621402 w 923577"/>
                  <a:gd name="connsiteY6" fmla="*/ 234287 h 527722"/>
                  <a:gd name="connsiteX7" fmla="*/ 526094 w 923577"/>
                  <a:gd name="connsiteY7" fmla="*/ 232361 h 527722"/>
                  <a:gd name="connsiteX8" fmla="*/ 305988 w 923577"/>
                  <a:gd name="connsiteY8" fmla="*/ 302728 h 527722"/>
                  <a:gd name="connsiteX9" fmla="*/ 2578 w 923577"/>
                  <a:gd name="connsiteY9" fmla="*/ 341383 h 527722"/>
                  <a:gd name="connsiteX0" fmla="*/ 3683 w 924682"/>
                  <a:gd name="connsiteY0" fmla="*/ 341383 h 527722"/>
                  <a:gd name="connsiteX1" fmla="*/ 164342 w 924682"/>
                  <a:gd name="connsiteY1" fmla="*/ 78090 h 527722"/>
                  <a:gd name="connsiteX2" fmla="*/ 400086 w 924682"/>
                  <a:gd name="connsiteY2" fmla="*/ 1306 h 527722"/>
                  <a:gd name="connsiteX3" fmla="*/ 843214 w 924682"/>
                  <a:gd name="connsiteY3" fmla="*/ 125296 h 527722"/>
                  <a:gd name="connsiteX4" fmla="*/ 842533 w 924682"/>
                  <a:gd name="connsiteY4" fmla="*/ 527722 h 527722"/>
                  <a:gd name="connsiteX5" fmla="*/ 709141 w 924682"/>
                  <a:gd name="connsiteY5" fmla="*/ 359092 h 527722"/>
                  <a:gd name="connsiteX6" fmla="*/ 622507 w 924682"/>
                  <a:gd name="connsiteY6" fmla="*/ 234287 h 527722"/>
                  <a:gd name="connsiteX7" fmla="*/ 527199 w 924682"/>
                  <a:gd name="connsiteY7" fmla="*/ 232361 h 527722"/>
                  <a:gd name="connsiteX8" fmla="*/ 307093 w 924682"/>
                  <a:gd name="connsiteY8" fmla="*/ 302728 h 527722"/>
                  <a:gd name="connsiteX9" fmla="*/ 3683 w 924682"/>
                  <a:gd name="connsiteY9" fmla="*/ 341383 h 527722"/>
                  <a:gd name="connsiteX0" fmla="*/ 3683 w 924682"/>
                  <a:gd name="connsiteY0" fmla="*/ 340959 h 527298"/>
                  <a:gd name="connsiteX1" fmla="*/ 164342 w 924682"/>
                  <a:gd name="connsiteY1" fmla="*/ 77666 h 527298"/>
                  <a:gd name="connsiteX2" fmla="*/ 400086 w 924682"/>
                  <a:gd name="connsiteY2" fmla="*/ 882 h 527298"/>
                  <a:gd name="connsiteX3" fmla="*/ 843214 w 924682"/>
                  <a:gd name="connsiteY3" fmla="*/ 124872 h 527298"/>
                  <a:gd name="connsiteX4" fmla="*/ 842533 w 924682"/>
                  <a:gd name="connsiteY4" fmla="*/ 527298 h 527298"/>
                  <a:gd name="connsiteX5" fmla="*/ 709141 w 924682"/>
                  <a:gd name="connsiteY5" fmla="*/ 358668 h 527298"/>
                  <a:gd name="connsiteX6" fmla="*/ 622507 w 924682"/>
                  <a:gd name="connsiteY6" fmla="*/ 233863 h 527298"/>
                  <a:gd name="connsiteX7" fmla="*/ 527199 w 924682"/>
                  <a:gd name="connsiteY7" fmla="*/ 231937 h 527298"/>
                  <a:gd name="connsiteX8" fmla="*/ 307093 w 924682"/>
                  <a:gd name="connsiteY8" fmla="*/ 302304 h 527298"/>
                  <a:gd name="connsiteX9" fmla="*/ 3683 w 924682"/>
                  <a:gd name="connsiteY9" fmla="*/ 340959 h 527298"/>
                  <a:gd name="connsiteX0" fmla="*/ 3683 w 924660"/>
                  <a:gd name="connsiteY0" fmla="*/ 351152 h 537491"/>
                  <a:gd name="connsiteX1" fmla="*/ 164342 w 924660"/>
                  <a:gd name="connsiteY1" fmla="*/ 87859 h 537491"/>
                  <a:gd name="connsiteX2" fmla="*/ 400513 w 924660"/>
                  <a:gd name="connsiteY2" fmla="*/ 738 h 537491"/>
                  <a:gd name="connsiteX3" fmla="*/ 843214 w 924660"/>
                  <a:gd name="connsiteY3" fmla="*/ 135065 h 537491"/>
                  <a:gd name="connsiteX4" fmla="*/ 842533 w 924660"/>
                  <a:gd name="connsiteY4" fmla="*/ 537491 h 537491"/>
                  <a:gd name="connsiteX5" fmla="*/ 709141 w 924660"/>
                  <a:gd name="connsiteY5" fmla="*/ 368861 h 537491"/>
                  <a:gd name="connsiteX6" fmla="*/ 622507 w 924660"/>
                  <a:gd name="connsiteY6" fmla="*/ 244056 h 537491"/>
                  <a:gd name="connsiteX7" fmla="*/ 527199 w 924660"/>
                  <a:gd name="connsiteY7" fmla="*/ 242130 h 537491"/>
                  <a:gd name="connsiteX8" fmla="*/ 307093 w 924660"/>
                  <a:gd name="connsiteY8" fmla="*/ 312497 h 537491"/>
                  <a:gd name="connsiteX9" fmla="*/ 3683 w 924660"/>
                  <a:gd name="connsiteY9" fmla="*/ 351152 h 537491"/>
                  <a:gd name="connsiteX0" fmla="*/ 3683 w 924660"/>
                  <a:gd name="connsiteY0" fmla="*/ 350725 h 537064"/>
                  <a:gd name="connsiteX1" fmla="*/ 164342 w 924660"/>
                  <a:gd name="connsiteY1" fmla="*/ 87432 h 537064"/>
                  <a:gd name="connsiteX2" fmla="*/ 400513 w 924660"/>
                  <a:gd name="connsiteY2" fmla="*/ 311 h 537064"/>
                  <a:gd name="connsiteX3" fmla="*/ 843214 w 924660"/>
                  <a:gd name="connsiteY3" fmla="*/ 134638 h 537064"/>
                  <a:gd name="connsiteX4" fmla="*/ 842533 w 924660"/>
                  <a:gd name="connsiteY4" fmla="*/ 537064 h 537064"/>
                  <a:gd name="connsiteX5" fmla="*/ 709141 w 924660"/>
                  <a:gd name="connsiteY5" fmla="*/ 368434 h 537064"/>
                  <a:gd name="connsiteX6" fmla="*/ 622507 w 924660"/>
                  <a:gd name="connsiteY6" fmla="*/ 243629 h 537064"/>
                  <a:gd name="connsiteX7" fmla="*/ 527199 w 924660"/>
                  <a:gd name="connsiteY7" fmla="*/ 241703 h 537064"/>
                  <a:gd name="connsiteX8" fmla="*/ 307093 w 924660"/>
                  <a:gd name="connsiteY8" fmla="*/ 312070 h 537064"/>
                  <a:gd name="connsiteX9" fmla="*/ 3683 w 924660"/>
                  <a:gd name="connsiteY9" fmla="*/ 350725 h 537064"/>
                  <a:gd name="connsiteX0" fmla="*/ 3683 w 918598"/>
                  <a:gd name="connsiteY0" fmla="*/ 351784 h 538123"/>
                  <a:gd name="connsiteX1" fmla="*/ 164342 w 918598"/>
                  <a:gd name="connsiteY1" fmla="*/ 88491 h 538123"/>
                  <a:gd name="connsiteX2" fmla="*/ 400513 w 918598"/>
                  <a:gd name="connsiteY2" fmla="*/ 1370 h 538123"/>
                  <a:gd name="connsiteX3" fmla="*/ 826857 w 918598"/>
                  <a:gd name="connsiteY3" fmla="*/ 155732 h 538123"/>
                  <a:gd name="connsiteX4" fmla="*/ 842533 w 918598"/>
                  <a:gd name="connsiteY4" fmla="*/ 538123 h 538123"/>
                  <a:gd name="connsiteX5" fmla="*/ 709141 w 918598"/>
                  <a:gd name="connsiteY5" fmla="*/ 369493 h 538123"/>
                  <a:gd name="connsiteX6" fmla="*/ 622507 w 918598"/>
                  <a:gd name="connsiteY6" fmla="*/ 244688 h 538123"/>
                  <a:gd name="connsiteX7" fmla="*/ 527199 w 918598"/>
                  <a:gd name="connsiteY7" fmla="*/ 242762 h 538123"/>
                  <a:gd name="connsiteX8" fmla="*/ 307093 w 918598"/>
                  <a:gd name="connsiteY8" fmla="*/ 313129 h 538123"/>
                  <a:gd name="connsiteX9" fmla="*/ 3683 w 918598"/>
                  <a:gd name="connsiteY9" fmla="*/ 351784 h 538123"/>
                  <a:gd name="connsiteX0" fmla="*/ 3683 w 942811"/>
                  <a:gd name="connsiteY0" fmla="*/ 351784 h 676678"/>
                  <a:gd name="connsiteX1" fmla="*/ 164342 w 942811"/>
                  <a:gd name="connsiteY1" fmla="*/ 88491 h 676678"/>
                  <a:gd name="connsiteX2" fmla="*/ 400513 w 942811"/>
                  <a:gd name="connsiteY2" fmla="*/ 1370 h 676678"/>
                  <a:gd name="connsiteX3" fmla="*/ 826857 w 942811"/>
                  <a:gd name="connsiteY3" fmla="*/ 155732 h 676678"/>
                  <a:gd name="connsiteX4" fmla="*/ 875655 w 942811"/>
                  <a:gd name="connsiteY4" fmla="*/ 676678 h 676678"/>
                  <a:gd name="connsiteX5" fmla="*/ 709141 w 942811"/>
                  <a:gd name="connsiteY5" fmla="*/ 369493 h 676678"/>
                  <a:gd name="connsiteX6" fmla="*/ 622507 w 942811"/>
                  <a:gd name="connsiteY6" fmla="*/ 244688 h 676678"/>
                  <a:gd name="connsiteX7" fmla="*/ 527199 w 942811"/>
                  <a:gd name="connsiteY7" fmla="*/ 242762 h 676678"/>
                  <a:gd name="connsiteX8" fmla="*/ 307093 w 942811"/>
                  <a:gd name="connsiteY8" fmla="*/ 313129 h 676678"/>
                  <a:gd name="connsiteX9" fmla="*/ 3683 w 942811"/>
                  <a:gd name="connsiteY9" fmla="*/ 351784 h 676678"/>
                  <a:gd name="connsiteX0" fmla="*/ 3683 w 942688"/>
                  <a:gd name="connsiteY0" fmla="*/ 364385 h 689279"/>
                  <a:gd name="connsiteX1" fmla="*/ 164342 w 942688"/>
                  <a:gd name="connsiteY1" fmla="*/ 101092 h 689279"/>
                  <a:gd name="connsiteX2" fmla="*/ 403630 w 942688"/>
                  <a:gd name="connsiteY2" fmla="*/ 1158 h 689279"/>
                  <a:gd name="connsiteX3" fmla="*/ 826857 w 942688"/>
                  <a:gd name="connsiteY3" fmla="*/ 168333 h 689279"/>
                  <a:gd name="connsiteX4" fmla="*/ 875655 w 942688"/>
                  <a:gd name="connsiteY4" fmla="*/ 689279 h 689279"/>
                  <a:gd name="connsiteX5" fmla="*/ 709141 w 942688"/>
                  <a:gd name="connsiteY5" fmla="*/ 382094 h 689279"/>
                  <a:gd name="connsiteX6" fmla="*/ 622507 w 942688"/>
                  <a:gd name="connsiteY6" fmla="*/ 257289 h 689279"/>
                  <a:gd name="connsiteX7" fmla="*/ 527199 w 942688"/>
                  <a:gd name="connsiteY7" fmla="*/ 255363 h 689279"/>
                  <a:gd name="connsiteX8" fmla="*/ 307093 w 942688"/>
                  <a:gd name="connsiteY8" fmla="*/ 325730 h 689279"/>
                  <a:gd name="connsiteX9" fmla="*/ 3683 w 942688"/>
                  <a:gd name="connsiteY9" fmla="*/ 364385 h 689279"/>
                  <a:gd name="connsiteX0" fmla="*/ 3683 w 942688"/>
                  <a:gd name="connsiteY0" fmla="*/ 363665 h 688559"/>
                  <a:gd name="connsiteX1" fmla="*/ 164342 w 942688"/>
                  <a:gd name="connsiteY1" fmla="*/ 100372 h 688559"/>
                  <a:gd name="connsiteX2" fmla="*/ 403630 w 942688"/>
                  <a:gd name="connsiteY2" fmla="*/ 438 h 688559"/>
                  <a:gd name="connsiteX3" fmla="*/ 826857 w 942688"/>
                  <a:gd name="connsiteY3" fmla="*/ 167613 h 688559"/>
                  <a:gd name="connsiteX4" fmla="*/ 875655 w 942688"/>
                  <a:gd name="connsiteY4" fmla="*/ 688559 h 688559"/>
                  <a:gd name="connsiteX5" fmla="*/ 709141 w 942688"/>
                  <a:gd name="connsiteY5" fmla="*/ 381374 h 688559"/>
                  <a:gd name="connsiteX6" fmla="*/ 622507 w 942688"/>
                  <a:gd name="connsiteY6" fmla="*/ 256569 h 688559"/>
                  <a:gd name="connsiteX7" fmla="*/ 527199 w 942688"/>
                  <a:gd name="connsiteY7" fmla="*/ 254643 h 688559"/>
                  <a:gd name="connsiteX8" fmla="*/ 307093 w 942688"/>
                  <a:gd name="connsiteY8" fmla="*/ 325010 h 688559"/>
                  <a:gd name="connsiteX9" fmla="*/ 3683 w 942688"/>
                  <a:gd name="connsiteY9" fmla="*/ 363665 h 6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2688" h="688559">
                    <a:moveTo>
                      <a:pt x="3683" y="363665"/>
                    </a:moveTo>
                    <a:cubicBezTo>
                      <a:pt x="-17631" y="328916"/>
                      <a:pt x="55864" y="181189"/>
                      <a:pt x="164342" y="100372"/>
                    </a:cubicBezTo>
                    <a:cubicBezTo>
                      <a:pt x="237415" y="62102"/>
                      <a:pt x="292769" y="5702"/>
                      <a:pt x="403630" y="438"/>
                    </a:cubicBezTo>
                    <a:cubicBezTo>
                      <a:pt x="532883" y="-5699"/>
                      <a:pt x="748186" y="52926"/>
                      <a:pt x="826857" y="167613"/>
                    </a:cubicBezTo>
                    <a:cubicBezTo>
                      <a:pt x="905528" y="282300"/>
                      <a:pt x="1015386" y="517872"/>
                      <a:pt x="875655" y="688559"/>
                    </a:cubicBezTo>
                    <a:cubicBezTo>
                      <a:pt x="765843" y="647777"/>
                      <a:pt x="818953" y="422156"/>
                      <a:pt x="709141" y="381374"/>
                    </a:cubicBezTo>
                    <a:cubicBezTo>
                      <a:pt x="874280" y="345705"/>
                      <a:pt x="823032" y="271877"/>
                      <a:pt x="622507" y="256569"/>
                    </a:cubicBezTo>
                    <a:cubicBezTo>
                      <a:pt x="591469" y="254200"/>
                      <a:pt x="559110" y="253546"/>
                      <a:pt x="527199" y="254643"/>
                    </a:cubicBezTo>
                    <a:cubicBezTo>
                      <a:pt x="401566" y="258964"/>
                      <a:pt x="307093" y="289167"/>
                      <a:pt x="307093" y="325010"/>
                    </a:cubicBezTo>
                    <a:lnTo>
                      <a:pt x="3683" y="363665"/>
                    </a:lnTo>
                    <a:close/>
                  </a:path>
                </a:pathLst>
              </a:custGeom>
              <a:pattFill prst="wave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/>
              <p:cNvSpPr/>
              <p:nvPr/>
            </p:nvSpPr>
            <p:spPr>
              <a:xfrm rot="2558489">
                <a:off x="7855439" y="3945765"/>
                <a:ext cx="942688" cy="688559"/>
              </a:xfrm>
              <a:custGeom>
                <a:avLst/>
                <a:gdLst>
                  <a:gd name="connsiteX0" fmla="*/ 0 w 1099016"/>
                  <a:gd name="connsiteY0" fmla="*/ 370114 h 740228"/>
                  <a:gd name="connsiteX1" fmla="*/ 397041 w 1099016"/>
                  <a:gd name="connsiteY1" fmla="*/ 14532 h 740228"/>
                  <a:gd name="connsiteX2" fmla="*/ 846053 w 1099016"/>
                  <a:gd name="connsiteY2" fmla="*/ 58521 h 740228"/>
                  <a:gd name="connsiteX3" fmla="*/ 1030714 w 1099016"/>
                  <a:gd name="connsiteY3" fmla="*/ 548823 h 740228"/>
                  <a:gd name="connsiteX4" fmla="*/ 701278 w 1099016"/>
                  <a:gd name="connsiteY4" fmla="*/ 426478 h 740228"/>
                  <a:gd name="connsiteX5" fmla="*/ 614644 w 1099016"/>
                  <a:gd name="connsiteY5" fmla="*/ 301673 h 740228"/>
                  <a:gd name="connsiteX6" fmla="*/ 519336 w 1099016"/>
                  <a:gd name="connsiteY6" fmla="*/ 299747 h 740228"/>
                  <a:gd name="connsiteX7" fmla="*/ 299230 w 1099016"/>
                  <a:gd name="connsiteY7" fmla="*/ 370114 h 740228"/>
                  <a:gd name="connsiteX8" fmla="*/ 0 w 1099016"/>
                  <a:gd name="connsiteY8" fmla="*/ 370114 h 740228"/>
                  <a:gd name="connsiteX0" fmla="*/ 0 w 920943"/>
                  <a:gd name="connsiteY0" fmla="*/ 381297 h 606291"/>
                  <a:gd name="connsiteX1" fmla="*/ 397041 w 920943"/>
                  <a:gd name="connsiteY1" fmla="*/ 25715 h 606291"/>
                  <a:gd name="connsiteX2" fmla="*/ 846053 w 920943"/>
                  <a:gd name="connsiteY2" fmla="*/ 69704 h 606291"/>
                  <a:gd name="connsiteX3" fmla="*/ 834670 w 920943"/>
                  <a:gd name="connsiteY3" fmla="*/ 606291 h 606291"/>
                  <a:gd name="connsiteX4" fmla="*/ 701278 w 920943"/>
                  <a:gd name="connsiteY4" fmla="*/ 437661 h 606291"/>
                  <a:gd name="connsiteX5" fmla="*/ 614644 w 920943"/>
                  <a:gd name="connsiteY5" fmla="*/ 312856 h 606291"/>
                  <a:gd name="connsiteX6" fmla="*/ 519336 w 920943"/>
                  <a:gd name="connsiteY6" fmla="*/ 310930 h 606291"/>
                  <a:gd name="connsiteX7" fmla="*/ 299230 w 920943"/>
                  <a:gd name="connsiteY7" fmla="*/ 381297 h 606291"/>
                  <a:gd name="connsiteX8" fmla="*/ 0 w 920943"/>
                  <a:gd name="connsiteY8" fmla="*/ 381297 h 606291"/>
                  <a:gd name="connsiteX0" fmla="*/ 0 w 916566"/>
                  <a:gd name="connsiteY0" fmla="*/ 360448 h 585442"/>
                  <a:gd name="connsiteX1" fmla="*/ 397041 w 916566"/>
                  <a:gd name="connsiteY1" fmla="*/ 4866 h 585442"/>
                  <a:gd name="connsiteX2" fmla="*/ 835351 w 916566"/>
                  <a:gd name="connsiteY2" fmla="*/ 183016 h 585442"/>
                  <a:gd name="connsiteX3" fmla="*/ 834670 w 916566"/>
                  <a:gd name="connsiteY3" fmla="*/ 585442 h 585442"/>
                  <a:gd name="connsiteX4" fmla="*/ 701278 w 916566"/>
                  <a:gd name="connsiteY4" fmla="*/ 416812 h 585442"/>
                  <a:gd name="connsiteX5" fmla="*/ 614644 w 916566"/>
                  <a:gd name="connsiteY5" fmla="*/ 292007 h 585442"/>
                  <a:gd name="connsiteX6" fmla="*/ 519336 w 916566"/>
                  <a:gd name="connsiteY6" fmla="*/ 290081 h 585442"/>
                  <a:gd name="connsiteX7" fmla="*/ 299230 w 916566"/>
                  <a:gd name="connsiteY7" fmla="*/ 360448 h 585442"/>
                  <a:gd name="connsiteX8" fmla="*/ 0 w 916566"/>
                  <a:gd name="connsiteY8" fmla="*/ 360448 h 585442"/>
                  <a:gd name="connsiteX0" fmla="*/ 0 w 916819"/>
                  <a:gd name="connsiteY0" fmla="*/ 308599 h 533593"/>
                  <a:gd name="connsiteX1" fmla="*/ 392223 w 916819"/>
                  <a:gd name="connsiteY1" fmla="*/ 7177 h 533593"/>
                  <a:gd name="connsiteX2" fmla="*/ 835351 w 916819"/>
                  <a:gd name="connsiteY2" fmla="*/ 131167 h 533593"/>
                  <a:gd name="connsiteX3" fmla="*/ 834670 w 916819"/>
                  <a:gd name="connsiteY3" fmla="*/ 533593 h 533593"/>
                  <a:gd name="connsiteX4" fmla="*/ 701278 w 916819"/>
                  <a:gd name="connsiteY4" fmla="*/ 364963 h 533593"/>
                  <a:gd name="connsiteX5" fmla="*/ 614644 w 916819"/>
                  <a:gd name="connsiteY5" fmla="*/ 240158 h 533593"/>
                  <a:gd name="connsiteX6" fmla="*/ 519336 w 916819"/>
                  <a:gd name="connsiteY6" fmla="*/ 238232 h 533593"/>
                  <a:gd name="connsiteX7" fmla="*/ 299230 w 916819"/>
                  <a:gd name="connsiteY7" fmla="*/ 308599 h 533593"/>
                  <a:gd name="connsiteX8" fmla="*/ 0 w 916819"/>
                  <a:gd name="connsiteY8" fmla="*/ 308599 h 533593"/>
                  <a:gd name="connsiteX0" fmla="*/ 0 w 924464"/>
                  <a:gd name="connsiteY0" fmla="*/ 305528 h 533426"/>
                  <a:gd name="connsiteX1" fmla="*/ 399868 w 924464"/>
                  <a:gd name="connsiteY1" fmla="*/ 7010 h 533426"/>
                  <a:gd name="connsiteX2" fmla="*/ 842996 w 924464"/>
                  <a:gd name="connsiteY2" fmla="*/ 131000 h 533426"/>
                  <a:gd name="connsiteX3" fmla="*/ 842315 w 924464"/>
                  <a:gd name="connsiteY3" fmla="*/ 533426 h 533426"/>
                  <a:gd name="connsiteX4" fmla="*/ 708923 w 924464"/>
                  <a:gd name="connsiteY4" fmla="*/ 364796 h 533426"/>
                  <a:gd name="connsiteX5" fmla="*/ 622289 w 924464"/>
                  <a:gd name="connsiteY5" fmla="*/ 239991 h 533426"/>
                  <a:gd name="connsiteX6" fmla="*/ 526981 w 924464"/>
                  <a:gd name="connsiteY6" fmla="*/ 238065 h 533426"/>
                  <a:gd name="connsiteX7" fmla="*/ 306875 w 924464"/>
                  <a:gd name="connsiteY7" fmla="*/ 308432 h 533426"/>
                  <a:gd name="connsiteX8" fmla="*/ 0 w 924464"/>
                  <a:gd name="connsiteY8" fmla="*/ 305528 h 533426"/>
                  <a:gd name="connsiteX0" fmla="*/ 0 w 920999"/>
                  <a:gd name="connsiteY0" fmla="*/ 349540 h 535879"/>
                  <a:gd name="connsiteX1" fmla="*/ 396403 w 920999"/>
                  <a:gd name="connsiteY1" fmla="*/ 9463 h 535879"/>
                  <a:gd name="connsiteX2" fmla="*/ 839531 w 920999"/>
                  <a:gd name="connsiteY2" fmla="*/ 133453 h 535879"/>
                  <a:gd name="connsiteX3" fmla="*/ 838850 w 920999"/>
                  <a:gd name="connsiteY3" fmla="*/ 535879 h 535879"/>
                  <a:gd name="connsiteX4" fmla="*/ 705458 w 920999"/>
                  <a:gd name="connsiteY4" fmla="*/ 367249 h 535879"/>
                  <a:gd name="connsiteX5" fmla="*/ 618824 w 920999"/>
                  <a:gd name="connsiteY5" fmla="*/ 242444 h 535879"/>
                  <a:gd name="connsiteX6" fmla="*/ 523516 w 920999"/>
                  <a:gd name="connsiteY6" fmla="*/ 240518 h 535879"/>
                  <a:gd name="connsiteX7" fmla="*/ 303410 w 920999"/>
                  <a:gd name="connsiteY7" fmla="*/ 310885 h 535879"/>
                  <a:gd name="connsiteX8" fmla="*/ 0 w 920999"/>
                  <a:gd name="connsiteY8" fmla="*/ 349540 h 535879"/>
                  <a:gd name="connsiteX0" fmla="*/ 2578 w 923577"/>
                  <a:gd name="connsiteY0" fmla="*/ 341383 h 527722"/>
                  <a:gd name="connsiteX1" fmla="*/ 163237 w 923577"/>
                  <a:gd name="connsiteY1" fmla="*/ 78090 h 527722"/>
                  <a:gd name="connsiteX2" fmla="*/ 398981 w 923577"/>
                  <a:gd name="connsiteY2" fmla="*/ 1306 h 527722"/>
                  <a:gd name="connsiteX3" fmla="*/ 842109 w 923577"/>
                  <a:gd name="connsiteY3" fmla="*/ 125296 h 527722"/>
                  <a:gd name="connsiteX4" fmla="*/ 841428 w 923577"/>
                  <a:gd name="connsiteY4" fmla="*/ 527722 h 527722"/>
                  <a:gd name="connsiteX5" fmla="*/ 708036 w 923577"/>
                  <a:gd name="connsiteY5" fmla="*/ 359092 h 527722"/>
                  <a:gd name="connsiteX6" fmla="*/ 621402 w 923577"/>
                  <a:gd name="connsiteY6" fmla="*/ 234287 h 527722"/>
                  <a:gd name="connsiteX7" fmla="*/ 526094 w 923577"/>
                  <a:gd name="connsiteY7" fmla="*/ 232361 h 527722"/>
                  <a:gd name="connsiteX8" fmla="*/ 305988 w 923577"/>
                  <a:gd name="connsiteY8" fmla="*/ 302728 h 527722"/>
                  <a:gd name="connsiteX9" fmla="*/ 2578 w 923577"/>
                  <a:gd name="connsiteY9" fmla="*/ 341383 h 527722"/>
                  <a:gd name="connsiteX0" fmla="*/ 3683 w 924682"/>
                  <a:gd name="connsiteY0" fmla="*/ 341383 h 527722"/>
                  <a:gd name="connsiteX1" fmla="*/ 164342 w 924682"/>
                  <a:gd name="connsiteY1" fmla="*/ 78090 h 527722"/>
                  <a:gd name="connsiteX2" fmla="*/ 400086 w 924682"/>
                  <a:gd name="connsiteY2" fmla="*/ 1306 h 527722"/>
                  <a:gd name="connsiteX3" fmla="*/ 843214 w 924682"/>
                  <a:gd name="connsiteY3" fmla="*/ 125296 h 527722"/>
                  <a:gd name="connsiteX4" fmla="*/ 842533 w 924682"/>
                  <a:gd name="connsiteY4" fmla="*/ 527722 h 527722"/>
                  <a:gd name="connsiteX5" fmla="*/ 709141 w 924682"/>
                  <a:gd name="connsiteY5" fmla="*/ 359092 h 527722"/>
                  <a:gd name="connsiteX6" fmla="*/ 622507 w 924682"/>
                  <a:gd name="connsiteY6" fmla="*/ 234287 h 527722"/>
                  <a:gd name="connsiteX7" fmla="*/ 527199 w 924682"/>
                  <a:gd name="connsiteY7" fmla="*/ 232361 h 527722"/>
                  <a:gd name="connsiteX8" fmla="*/ 307093 w 924682"/>
                  <a:gd name="connsiteY8" fmla="*/ 302728 h 527722"/>
                  <a:gd name="connsiteX9" fmla="*/ 3683 w 924682"/>
                  <a:gd name="connsiteY9" fmla="*/ 341383 h 527722"/>
                  <a:gd name="connsiteX0" fmla="*/ 3683 w 924682"/>
                  <a:gd name="connsiteY0" fmla="*/ 340959 h 527298"/>
                  <a:gd name="connsiteX1" fmla="*/ 164342 w 924682"/>
                  <a:gd name="connsiteY1" fmla="*/ 77666 h 527298"/>
                  <a:gd name="connsiteX2" fmla="*/ 400086 w 924682"/>
                  <a:gd name="connsiteY2" fmla="*/ 882 h 527298"/>
                  <a:gd name="connsiteX3" fmla="*/ 843214 w 924682"/>
                  <a:gd name="connsiteY3" fmla="*/ 124872 h 527298"/>
                  <a:gd name="connsiteX4" fmla="*/ 842533 w 924682"/>
                  <a:gd name="connsiteY4" fmla="*/ 527298 h 527298"/>
                  <a:gd name="connsiteX5" fmla="*/ 709141 w 924682"/>
                  <a:gd name="connsiteY5" fmla="*/ 358668 h 527298"/>
                  <a:gd name="connsiteX6" fmla="*/ 622507 w 924682"/>
                  <a:gd name="connsiteY6" fmla="*/ 233863 h 527298"/>
                  <a:gd name="connsiteX7" fmla="*/ 527199 w 924682"/>
                  <a:gd name="connsiteY7" fmla="*/ 231937 h 527298"/>
                  <a:gd name="connsiteX8" fmla="*/ 307093 w 924682"/>
                  <a:gd name="connsiteY8" fmla="*/ 302304 h 527298"/>
                  <a:gd name="connsiteX9" fmla="*/ 3683 w 924682"/>
                  <a:gd name="connsiteY9" fmla="*/ 340959 h 527298"/>
                  <a:gd name="connsiteX0" fmla="*/ 3683 w 924660"/>
                  <a:gd name="connsiteY0" fmla="*/ 351152 h 537491"/>
                  <a:gd name="connsiteX1" fmla="*/ 164342 w 924660"/>
                  <a:gd name="connsiteY1" fmla="*/ 87859 h 537491"/>
                  <a:gd name="connsiteX2" fmla="*/ 400513 w 924660"/>
                  <a:gd name="connsiteY2" fmla="*/ 738 h 537491"/>
                  <a:gd name="connsiteX3" fmla="*/ 843214 w 924660"/>
                  <a:gd name="connsiteY3" fmla="*/ 135065 h 537491"/>
                  <a:gd name="connsiteX4" fmla="*/ 842533 w 924660"/>
                  <a:gd name="connsiteY4" fmla="*/ 537491 h 537491"/>
                  <a:gd name="connsiteX5" fmla="*/ 709141 w 924660"/>
                  <a:gd name="connsiteY5" fmla="*/ 368861 h 537491"/>
                  <a:gd name="connsiteX6" fmla="*/ 622507 w 924660"/>
                  <a:gd name="connsiteY6" fmla="*/ 244056 h 537491"/>
                  <a:gd name="connsiteX7" fmla="*/ 527199 w 924660"/>
                  <a:gd name="connsiteY7" fmla="*/ 242130 h 537491"/>
                  <a:gd name="connsiteX8" fmla="*/ 307093 w 924660"/>
                  <a:gd name="connsiteY8" fmla="*/ 312497 h 537491"/>
                  <a:gd name="connsiteX9" fmla="*/ 3683 w 924660"/>
                  <a:gd name="connsiteY9" fmla="*/ 351152 h 537491"/>
                  <a:gd name="connsiteX0" fmla="*/ 3683 w 924660"/>
                  <a:gd name="connsiteY0" fmla="*/ 350725 h 537064"/>
                  <a:gd name="connsiteX1" fmla="*/ 164342 w 924660"/>
                  <a:gd name="connsiteY1" fmla="*/ 87432 h 537064"/>
                  <a:gd name="connsiteX2" fmla="*/ 400513 w 924660"/>
                  <a:gd name="connsiteY2" fmla="*/ 311 h 537064"/>
                  <a:gd name="connsiteX3" fmla="*/ 843214 w 924660"/>
                  <a:gd name="connsiteY3" fmla="*/ 134638 h 537064"/>
                  <a:gd name="connsiteX4" fmla="*/ 842533 w 924660"/>
                  <a:gd name="connsiteY4" fmla="*/ 537064 h 537064"/>
                  <a:gd name="connsiteX5" fmla="*/ 709141 w 924660"/>
                  <a:gd name="connsiteY5" fmla="*/ 368434 h 537064"/>
                  <a:gd name="connsiteX6" fmla="*/ 622507 w 924660"/>
                  <a:gd name="connsiteY6" fmla="*/ 243629 h 537064"/>
                  <a:gd name="connsiteX7" fmla="*/ 527199 w 924660"/>
                  <a:gd name="connsiteY7" fmla="*/ 241703 h 537064"/>
                  <a:gd name="connsiteX8" fmla="*/ 307093 w 924660"/>
                  <a:gd name="connsiteY8" fmla="*/ 312070 h 537064"/>
                  <a:gd name="connsiteX9" fmla="*/ 3683 w 924660"/>
                  <a:gd name="connsiteY9" fmla="*/ 350725 h 537064"/>
                  <a:gd name="connsiteX0" fmla="*/ 3683 w 918598"/>
                  <a:gd name="connsiteY0" fmla="*/ 351784 h 538123"/>
                  <a:gd name="connsiteX1" fmla="*/ 164342 w 918598"/>
                  <a:gd name="connsiteY1" fmla="*/ 88491 h 538123"/>
                  <a:gd name="connsiteX2" fmla="*/ 400513 w 918598"/>
                  <a:gd name="connsiteY2" fmla="*/ 1370 h 538123"/>
                  <a:gd name="connsiteX3" fmla="*/ 826857 w 918598"/>
                  <a:gd name="connsiteY3" fmla="*/ 155732 h 538123"/>
                  <a:gd name="connsiteX4" fmla="*/ 842533 w 918598"/>
                  <a:gd name="connsiteY4" fmla="*/ 538123 h 538123"/>
                  <a:gd name="connsiteX5" fmla="*/ 709141 w 918598"/>
                  <a:gd name="connsiteY5" fmla="*/ 369493 h 538123"/>
                  <a:gd name="connsiteX6" fmla="*/ 622507 w 918598"/>
                  <a:gd name="connsiteY6" fmla="*/ 244688 h 538123"/>
                  <a:gd name="connsiteX7" fmla="*/ 527199 w 918598"/>
                  <a:gd name="connsiteY7" fmla="*/ 242762 h 538123"/>
                  <a:gd name="connsiteX8" fmla="*/ 307093 w 918598"/>
                  <a:gd name="connsiteY8" fmla="*/ 313129 h 538123"/>
                  <a:gd name="connsiteX9" fmla="*/ 3683 w 918598"/>
                  <a:gd name="connsiteY9" fmla="*/ 351784 h 538123"/>
                  <a:gd name="connsiteX0" fmla="*/ 3683 w 942811"/>
                  <a:gd name="connsiteY0" fmla="*/ 351784 h 676678"/>
                  <a:gd name="connsiteX1" fmla="*/ 164342 w 942811"/>
                  <a:gd name="connsiteY1" fmla="*/ 88491 h 676678"/>
                  <a:gd name="connsiteX2" fmla="*/ 400513 w 942811"/>
                  <a:gd name="connsiteY2" fmla="*/ 1370 h 676678"/>
                  <a:gd name="connsiteX3" fmla="*/ 826857 w 942811"/>
                  <a:gd name="connsiteY3" fmla="*/ 155732 h 676678"/>
                  <a:gd name="connsiteX4" fmla="*/ 875655 w 942811"/>
                  <a:gd name="connsiteY4" fmla="*/ 676678 h 676678"/>
                  <a:gd name="connsiteX5" fmla="*/ 709141 w 942811"/>
                  <a:gd name="connsiteY5" fmla="*/ 369493 h 676678"/>
                  <a:gd name="connsiteX6" fmla="*/ 622507 w 942811"/>
                  <a:gd name="connsiteY6" fmla="*/ 244688 h 676678"/>
                  <a:gd name="connsiteX7" fmla="*/ 527199 w 942811"/>
                  <a:gd name="connsiteY7" fmla="*/ 242762 h 676678"/>
                  <a:gd name="connsiteX8" fmla="*/ 307093 w 942811"/>
                  <a:gd name="connsiteY8" fmla="*/ 313129 h 676678"/>
                  <a:gd name="connsiteX9" fmla="*/ 3683 w 942811"/>
                  <a:gd name="connsiteY9" fmla="*/ 351784 h 676678"/>
                  <a:gd name="connsiteX0" fmla="*/ 3683 w 942688"/>
                  <a:gd name="connsiteY0" fmla="*/ 364385 h 689279"/>
                  <a:gd name="connsiteX1" fmla="*/ 164342 w 942688"/>
                  <a:gd name="connsiteY1" fmla="*/ 101092 h 689279"/>
                  <a:gd name="connsiteX2" fmla="*/ 403630 w 942688"/>
                  <a:gd name="connsiteY2" fmla="*/ 1158 h 689279"/>
                  <a:gd name="connsiteX3" fmla="*/ 826857 w 942688"/>
                  <a:gd name="connsiteY3" fmla="*/ 168333 h 689279"/>
                  <a:gd name="connsiteX4" fmla="*/ 875655 w 942688"/>
                  <a:gd name="connsiteY4" fmla="*/ 689279 h 689279"/>
                  <a:gd name="connsiteX5" fmla="*/ 709141 w 942688"/>
                  <a:gd name="connsiteY5" fmla="*/ 382094 h 689279"/>
                  <a:gd name="connsiteX6" fmla="*/ 622507 w 942688"/>
                  <a:gd name="connsiteY6" fmla="*/ 257289 h 689279"/>
                  <a:gd name="connsiteX7" fmla="*/ 527199 w 942688"/>
                  <a:gd name="connsiteY7" fmla="*/ 255363 h 689279"/>
                  <a:gd name="connsiteX8" fmla="*/ 307093 w 942688"/>
                  <a:gd name="connsiteY8" fmla="*/ 325730 h 689279"/>
                  <a:gd name="connsiteX9" fmla="*/ 3683 w 942688"/>
                  <a:gd name="connsiteY9" fmla="*/ 364385 h 689279"/>
                  <a:gd name="connsiteX0" fmla="*/ 3683 w 942688"/>
                  <a:gd name="connsiteY0" fmla="*/ 363665 h 688559"/>
                  <a:gd name="connsiteX1" fmla="*/ 164342 w 942688"/>
                  <a:gd name="connsiteY1" fmla="*/ 100372 h 688559"/>
                  <a:gd name="connsiteX2" fmla="*/ 403630 w 942688"/>
                  <a:gd name="connsiteY2" fmla="*/ 438 h 688559"/>
                  <a:gd name="connsiteX3" fmla="*/ 826857 w 942688"/>
                  <a:gd name="connsiteY3" fmla="*/ 167613 h 688559"/>
                  <a:gd name="connsiteX4" fmla="*/ 875655 w 942688"/>
                  <a:gd name="connsiteY4" fmla="*/ 688559 h 688559"/>
                  <a:gd name="connsiteX5" fmla="*/ 709141 w 942688"/>
                  <a:gd name="connsiteY5" fmla="*/ 381374 h 688559"/>
                  <a:gd name="connsiteX6" fmla="*/ 622507 w 942688"/>
                  <a:gd name="connsiteY6" fmla="*/ 256569 h 688559"/>
                  <a:gd name="connsiteX7" fmla="*/ 527199 w 942688"/>
                  <a:gd name="connsiteY7" fmla="*/ 254643 h 688559"/>
                  <a:gd name="connsiteX8" fmla="*/ 307093 w 942688"/>
                  <a:gd name="connsiteY8" fmla="*/ 325010 h 688559"/>
                  <a:gd name="connsiteX9" fmla="*/ 3683 w 942688"/>
                  <a:gd name="connsiteY9" fmla="*/ 363665 h 688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2688" h="688559">
                    <a:moveTo>
                      <a:pt x="3683" y="363665"/>
                    </a:moveTo>
                    <a:cubicBezTo>
                      <a:pt x="-17631" y="328916"/>
                      <a:pt x="55864" y="181189"/>
                      <a:pt x="164342" y="100372"/>
                    </a:cubicBezTo>
                    <a:cubicBezTo>
                      <a:pt x="237415" y="62102"/>
                      <a:pt x="292769" y="5702"/>
                      <a:pt x="403630" y="438"/>
                    </a:cubicBezTo>
                    <a:cubicBezTo>
                      <a:pt x="532883" y="-5699"/>
                      <a:pt x="748186" y="52926"/>
                      <a:pt x="826857" y="167613"/>
                    </a:cubicBezTo>
                    <a:cubicBezTo>
                      <a:pt x="905528" y="282300"/>
                      <a:pt x="1015386" y="517872"/>
                      <a:pt x="875655" y="688559"/>
                    </a:cubicBezTo>
                    <a:cubicBezTo>
                      <a:pt x="765843" y="647777"/>
                      <a:pt x="818953" y="422156"/>
                      <a:pt x="709141" y="381374"/>
                    </a:cubicBezTo>
                    <a:cubicBezTo>
                      <a:pt x="874280" y="345705"/>
                      <a:pt x="823032" y="271877"/>
                      <a:pt x="622507" y="256569"/>
                    </a:cubicBezTo>
                    <a:cubicBezTo>
                      <a:pt x="591469" y="254200"/>
                      <a:pt x="559110" y="253546"/>
                      <a:pt x="527199" y="254643"/>
                    </a:cubicBezTo>
                    <a:cubicBezTo>
                      <a:pt x="401566" y="258964"/>
                      <a:pt x="307093" y="289167"/>
                      <a:pt x="307093" y="325010"/>
                    </a:cubicBezTo>
                    <a:lnTo>
                      <a:pt x="3683" y="363665"/>
                    </a:lnTo>
                    <a:close/>
                  </a:path>
                </a:pathLst>
              </a:custGeom>
              <a:pattFill prst="wave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4659988">
                <a:off x="7460171" y="4231586"/>
                <a:ext cx="1644563" cy="1021074"/>
              </a:xfrm>
              <a:custGeom>
                <a:avLst/>
                <a:gdLst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0 w 1644563"/>
                  <a:gd name="connsiteY7" fmla="*/ 520700 h 1021074"/>
                  <a:gd name="connsiteX8" fmla="*/ 469900 w 1644563"/>
                  <a:gd name="connsiteY8" fmla="*/ 0 h 1021074"/>
                  <a:gd name="connsiteX9" fmla="*/ 930253 w 1644563"/>
                  <a:gd name="connsiteY9" fmla="*/ 415761 h 1021074"/>
                  <a:gd name="connsiteX10" fmla="*/ 937951 w 1644563"/>
                  <a:gd name="connsiteY10" fmla="*/ 500374 h 1021074"/>
                  <a:gd name="connsiteX11" fmla="*/ 939713 w 1644563"/>
                  <a:gd name="connsiteY11" fmla="*/ 500374 h 1021074"/>
                  <a:gd name="connsiteX12" fmla="*/ 1174663 w 1644563"/>
                  <a:gd name="connsiteY12" fmla="*/ 786124 h 1021074"/>
                  <a:gd name="connsiteX13" fmla="*/ 1376132 w 1644563"/>
                  <a:gd name="connsiteY13" fmla="*/ 480122 h 1021074"/>
                  <a:gd name="connsiteX14" fmla="*/ 1530973 w 1644563"/>
                  <a:gd name="connsiteY14" fmla="*/ 387917 h 1021074"/>
                  <a:gd name="connsiteX15" fmla="*/ 1644563 w 1644563"/>
                  <a:gd name="connsiteY15" fmla="*/ 500373 h 1021074"/>
                  <a:gd name="connsiteX16" fmla="*/ 1607636 w 1644563"/>
                  <a:gd name="connsiteY16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20281 w 1644563"/>
                  <a:gd name="connsiteY7" fmla="*/ 587535 h 1021074"/>
                  <a:gd name="connsiteX8" fmla="*/ 0 w 1644563"/>
                  <a:gd name="connsiteY8" fmla="*/ 520700 h 1021074"/>
                  <a:gd name="connsiteX9" fmla="*/ 469900 w 1644563"/>
                  <a:gd name="connsiteY9" fmla="*/ 0 h 1021074"/>
                  <a:gd name="connsiteX10" fmla="*/ 930253 w 1644563"/>
                  <a:gd name="connsiteY10" fmla="*/ 415761 h 1021074"/>
                  <a:gd name="connsiteX11" fmla="*/ 937951 w 1644563"/>
                  <a:gd name="connsiteY11" fmla="*/ 500374 h 1021074"/>
                  <a:gd name="connsiteX12" fmla="*/ 939713 w 1644563"/>
                  <a:gd name="connsiteY12" fmla="*/ 500374 h 1021074"/>
                  <a:gd name="connsiteX13" fmla="*/ 1174663 w 1644563"/>
                  <a:gd name="connsiteY13" fmla="*/ 786124 h 1021074"/>
                  <a:gd name="connsiteX14" fmla="*/ 1376132 w 1644563"/>
                  <a:gd name="connsiteY14" fmla="*/ 480122 h 1021074"/>
                  <a:gd name="connsiteX15" fmla="*/ 1530973 w 1644563"/>
                  <a:gd name="connsiteY15" fmla="*/ 387917 h 1021074"/>
                  <a:gd name="connsiteX16" fmla="*/ 1644563 w 1644563"/>
                  <a:gd name="connsiteY16" fmla="*/ 500373 h 1021074"/>
                  <a:gd name="connsiteX17" fmla="*/ 1607636 w 1644563"/>
                  <a:gd name="connsiteY17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19795 w 1644563"/>
                  <a:gd name="connsiteY7" fmla="*/ 556559 h 1021074"/>
                  <a:gd name="connsiteX8" fmla="*/ 0 w 1644563"/>
                  <a:gd name="connsiteY8" fmla="*/ 520700 h 1021074"/>
                  <a:gd name="connsiteX9" fmla="*/ 469900 w 1644563"/>
                  <a:gd name="connsiteY9" fmla="*/ 0 h 1021074"/>
                  <a:gd name="connsiteX10" fmla="*/ 930253 w 1644563"/>
                  <a:gd name="connsiteY10" fmla="*/ 415761 h 1021074"/>
                  <a:gd name="connsiteX11" fmla="*/ 937951 w 1644563"/>
                  <a:gd name="connsiteY11" fmla="*/ 500374 h 1021074"/>
                  <a:gd name="connsiteX12" fmla="*/ 939713 w 1644563"/>
                  <a:gd name="connsiteY12" fmla="*/ 500374 h 1021074"/>
                  <a:gd name="connsiteX13" fmla="*/ 1174663 w 1644563"/>
                  <a:gd name="connsiteY13" fmla="*/ 786124 h 1021074"/>
                  <a:gd name="connsiteX14" fmla="*/ 1376132 w 1644563"/>
                  <a:gd name="connsiteY14" fmla="*/ 480122 h 1021074"/>
                  <a:gd name="connsiteX15" fmla="*/ 1530973 w 1644563"/>
                  <a:gd name="connsiteY15" fmla="*/ 387917 h 1021074"/>
                  <a:gd name="connsiteX16" fmla="*/ 1644563 w 1644563"/>
                  <a:gd name="connsiteY16" fmla="*/ 500373 h 1021074"/>
                  <a:gd name="connsiteX17" fmla="*/ 1607636 w 1644563"/>
                  <a:gd name="connsiteY17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0752 w 1644563"/>
                  <a:gd name="connsiteY7" fmla="*/ 553510 h 1021074"/>
                  <a:gd name="connsiteX8" fmla="*/ 119795 w 1644563"/>
                  <a:gd name="connsiteY8" fmla="*/ 556559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0752 w 1644563"/>
                  <a:gd name="connsiteY7" fmla="*/ 553510 h 1021074"/>
                  <a:gd name="connsiteX8" fmla="*/ 107195 w 1644563"/>
                  <a:gd name="connsiteY8" fmla="*/ 568117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0752 w 1644563"/>
                  <a:gd name="connsiteY7" fmla="*/ 553510 h 1021074"/>
                  <a:gd name="connsiteX8" fmla="*/ 107195 w 1644563"/>
                  <a:gd name="connsiteY8" fmla="*/ 568117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3836 w 1644563"/>
                  <a:gd name="connsiteY7" fmla="*/ 569082 h 1021074"/>
                  <a:gd name="connsiteX8" fmla="*/ 107195 w 1644563"/>
                  <a:gd name="connsiteY8" fmla="*/ 568117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3836 w 1644563"/>
                  <a:gd name="connsiteY7" fmla="*/ 569082 h 1021074"/>
                  <a:gd name="connsiteX8" fmla="*/ 87497 w 1644563"/>
                  <a:gd name="connsiteY8" fmla="*/ 579786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3836 w 1644563"/>
                  <a:gd name="connsiteY7" fmla="*/ 569082 h 1021074"/>
                  <a:gd name="connsiteX8" fmla="*/ 87497 w 1644563"/>
                  <a:gd name="connsiteY8" fmla="*/ 579786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3836 w 1644563"/>
                  <a:gd name="connsiteY7" fmla="*/ 569082 h 1021074"/>
                  <a:gd name="connsiteX8" fmla="*/ 87497 w 1644563"/>
                  <a:gd name="connsiteY8" fmla="*/ 579786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  <a:gd name="connsiteX0" fmla="*/ 1607636 w 1644563"/>
                  <a:gd name="connsiteY0" fmla="*/ 703053 h 1021074"/>
                  <a:gd name="connsiteX1" fmla="*/ 1174663 w 1644563"/>
                  <a:gd name="connsiteY1" fmla="*/ 1021074 h 1021074"/>
                  <a:gd name="connsiteX2" fmla="*/ 714310 w 1644563"/>
                  <a:gd name="connsiteY2" fmla="*/ 605313 h 1021074"/>
                  <a:gd name="connsiteX3" fmla="*/ 706613 w 1644563"/>
                  <a:gd name="connsiteY3" fmla="*/ 520700 h 1021074"/>
                  <a:gd name="connsiteX4" fmla="*/ 704850 w 1644563"/>
                  <a:gd name="connsiteY4" fmla="*/ 520700 h 1021074"/>
                  <a:gd name="connsiteX5" fmla="*/ 469900 w 1644563"/>
                  <a:gd name="connsiteY5" fmla="*/ 234950 h 1021074"/>
                  <a:gd name="connsiteX6" fmla="*/ 234950 w 1644563"/>
                  <a:gd name="connsiteY6" fmla="*/ 520700 h 1021074"/>
                  <a:gd name="connsiteX7" fmla="*/ 193836 w 1644563"/>
                  <a:gd name="connsiteY7" fmla="*/ 569082 h 1021074"/>
                  <a:gd name="connsiteX8" fmla="*/ 104779 w 1644563"/>
                  <a:gd name="connsiteY8" fmla="*/ 595135 h 1021074"/>
                  <a:gd name="connsiteX9" fmla="*/ 0 w 1644563"/>
                  <a:gd name="connsiteY9" fmla="*/ 520700 h 1021074"/>
                  <a:gd name="connsiteX10" fmla="*/ 469900 w 1644563"/>
                  <a:gd name="connsiteY10" fmla="*/ 0 h 1021074"/>
                  <a:gd name="connsiteX11" fmla="*/ 930253 w 1644563"/>
                  <a:gd name="connsiteY11" fmla="*/ 415761 h 1021074"/>
                  <a:gd name="connsiteX12" fmla="*/ 937951 w 1644563"/>
                  <a:gd name="connsiteY12" fmla="*/ 500374 h 1021074"/>
                  <a:gd name="connsiteX13" fmla="*/ 939713 w 1644563"/>
                  <a:gd name="connsiteY13" fmla="*/ 500374 h 1021074"/>
                  <a:gd name="connsiteX14" fmla="*/ 1174663 w 1644563"/>
                  <a:gd name="connsiteY14" fmla="*/ 786124 h 1021074"/>
                  <a:gd name="connsiteX15" fmla="*/ 1376132 w 1644563"/>
                  <a:gd name="connsiteY15" fmla="*/ 480122 h 1021074"/>
                  <a:gd name="connsiteX16" fmla="*/ 1530973 w 1644563"/>
                  <a:gd name="connsiteY16" fmla="*/ 387917 h 1021074"/>
                  <a:gd name="connsiteX17" fmla="*/ 1644563 w 1644563"/>
                  <a:gd name="connsiteY17" fmla="*/ 500373 h 1021074"/>
                  <a:gd name="connsiteX18" fmla="*/ 1607636 w 1644563"/>
                  <a:gd name="connsiteY18" fmla="*/ 703053 h 102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4563" h="1021074">
                    <a:moveTo>
                      <a:pt x="1607636" y="703053"/>
                    </a:moveTo>
                    <a:cubicBezTo>
                      <a:pt x="1536301" y="889941"/>
                      <a:pt x="1369302" y="1021073"/>
                      <a:pt x="1174663" y="1021074"/>
                    </a:cubicBezTo>
                    <a:cubicBezTo>
                      <a:pt x="947584" y="1021074"/>
                      <a:pt x="758126" y="842587"/>
                      <a:pt x="714310" y="605313"/>
                    </a:cubicBezTo>
                    <a:lnTo>
                      <a:pt x="706613" y="520700"/>
                    </a:lnTo>
                    <a:lnTo>
                      <a:pt x="704850" y="520700"/>
                    </a:lnTo>
                    <a:cubicBezTo>
                      <a:pt x="704850" y="362885"/>
                      <a:pt x="599659" y="234950"/>
                      <a:pt x="469900" y="234950"/>
                    </a:cubicBezTo>
                    <a:cubicBezTo>
                      <a:pt x="340141" y="234950"/>
                      <a:pt x="282007" y="471385"/>
                      <a:pt x="234950" y="520700"/>
                    </a:cubicBezTo>
                    <a:cubicBezTo>
                      <a:pt x="187893" y="570015"/>
                      <a:pt x="213028" y="563106"/>
                      <a:pt x="193836" y="569082"/>
                    </a:cubicBezTo>
                    <a:cubicBezTo>
                      <a:pt x="174644" y="575058"/>
                      <a:pt x="143470" y="618009"/>
                      <a:pt x="104779" y="595135"/>
                    </a:cubicBezTo>
                    <a:cubicBezTo>
                      <a:pt x="44620" y="599506"/>
                      <a:pt x="20986" y="553864"/>
                      <a:pt x="0" y="520700"/>
                    </a:cubicBezTo>
                    <a:cubicBezTo>
                      <a:pt x="0" y="233125"/>
                      <a:pt x="210381" y="0"/>
                      <a:pt x="469900" y="0"/>
                    </a:cubicBezTo>
                    <a:cubicBezTo>
                      <a:pt x="696979" y="0"/>
                      <a:pt x="886437" y="178486"/>
                      <a:pt x="930253" y="415761"/>
                    </a:cubicBezTo>
                    <a:lnTo>
                      <a:pt x="937951" y="500374"/>
                    </a:lnTo>
                    <a:lnTo>
                      <a:pt x="939713" y="500374"/>
                    </a:lnTo>
                    <a:cubicBezTo>
                      <a:pt x="939713" y="658189"/>
                      <a:pt x="1044904" y="786124"/>
                      <a:pt x="1174663" y="786124"/>
                    </a:cubicBezTo>
                    <a:cubicBezTo>
                      <a:pt x="1304422" y="786124"/>
                      <a:pt x="1315922" y="527659"/>
                      <a:pt x="1376132" y="480122"/>
                    </a:cubicBezTo>
                    <a:cubicBezTo>
                      <a:pt x="1403359" y="437893"/>
                      <a:pt x="1408569" y="380982"/>
                      <a:pt x="1530973" y="387917"/>
                    </a:cubicBezTo>
                    <a:cubicBezTo>
                      <a:pt x="1629645" y="381955"/>
                      <a:pt x="1621742" y="448229"/>
                      <a:pt x="1644563" y="500373"/>
                    </a:cubicBezTo>
                    <a:cubicBezTo>
                      <a:pt x="1644563" y="572267"/>
                      <a:pt x="1631414" y="640758"/>
                      <a:pt x="1607636" y="70305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 rot="2033809">
              <a:off x="8012772" y="4000870"/>
              <a:ext cx="103695" cy="1427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7814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259</Words>
  <Application>Microsoft Macintosh PowerPoint</Application>
  <PresentationFormat>A4 Paper (210x297 mm)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60</cp:revision>
  <cp:lastPrinted>2018-12-06T11:59:50Z</cp:lastPrinted>
  <dcterms:created xsi:type="dcterms:W3CDTF">2016-06-12T08:53:59Z</dcterms:created>
  <dcterms:modified xsi:type="dcterms:W3CDTF">2021-12-24T13:45:19Z</dcterms:modified>
</cp:coreProperties>
</file>