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>
        <p:scale>
          <a:sx n="100" d="100"/>
          <a:sy n="100" d="100"/>
        </p:scale>
        <p:origin x="53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741053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What can you do as a school or as an individual to financially support COP26? Draw up an action plan which sets out your implementation plan for COP26.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Scientific attitudes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Paying attention to objectivity and concern for accuracy, precision, repeatability and reproducibility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Write a letter to your local MP, a politician or climate activist and promote your school or community in order to get better eco-friendly systems.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365196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COP26S-03_01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we can spend our money to help climate change  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166842"/>
            <a:ext cx="886869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What can you do as a school or as an individual to financially support COp26? Draw up an action plan which sets out your implementation plan for COP26.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123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Lane</dc:creator>
  <cp:lastModifiedBy>Developing Experts</cp:lastModifiedBy>
  <cp:revision>60</cp:revision>
  <dcterms:created xsi:type="dcterms:W3CDTF">2021-10-02T10:29:03Z</dcterms:created>
  <dcterms:modified xsi:type="dcterms:W3CDTF">2022-08-25T14:16:18Z</dcterms:modified>
</cp:coreProperties>
</file>