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3" r:id="rId2"/>
    <p:sldId id="274" r:id="rId3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7" userDrawn="1">
          <p15:clr>
            <a:srgbClr val="A4A3A4"/>
          </p15:clr>
        </p15:guide>
        <p15:guide id="2" pos="119" userDrawn="1">
          <p15:clr>
            <a:srgbClr val="A4A3A4"/>
          </p15:clr>
        </p15:guide>
        <p15:guide id="3" pos="4201" userDrawn="1">
          <p15:clr>
            <a:srgbClr val="A4A3A4"/>
          </p15:clr>
        </p15:guide>
        <p15:guide id="4" orient="horz" pos="5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7CC"/>
    <a:srgbClr val="807E80"/>
    <a:srgbClr val="4E433F"/>
    <a:srgbClr val="161211"/>
    <a:srgbClr val="FFFFFF"/>
    <a:srgbClr val="00C6CB"/>
    <a:srgbClr val="54C7CC"/>
    <a:srgbClr val="33CCCC"/>
    <a:srgbClr val="7DEBEB"/>
    <a:srgbClr val="7CE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/>
    <p:restoredTop sz="95846"/>
  </p:normalViewPr>
  <p:slideViewPr>
    <p:cSldViewPr snapToGrid="0" snapToObjects="1">
      <p:cViewPr>
        <p:scale>
          <a:sx n="125" d="100"/>
          <a:sy n="125" d="100"/>
        </p:scale>
        <p:origin x="1171" y="72"/>
      </p:cViewPr>
      <p:guideLst>
        <p:guide orient="horz" pos="897"/>
        <p:guide pos="119"/>
        <p:guide pos="4201"/>
        <p:guide orient="horz" pos="59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268FC-2825-4F6C-8891-42CDD914C3B3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CB3B4-AFA7-461B-BBDC-B26BBDA4B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4842-C518-9741-BB7B-A105FBC0FC1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D7003810-73B7-D195-BD82-0D53EB5A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BA1913-C891-D244-8735-304621ADAD14}"/>
              </a:ext>
            </a:extLst>
          </p:cNvPr>
          <p:cNvSpPr txBox="1"/>
          <p:nvPr/>
        </p:nvSpPr>
        <p:spPr>
          <a:xfrm>
            <a:off x="4440397" y="85312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EYFS-08-04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52C0D-0E9F-2441-81D1-87A1F755D317}"/>
              </a:ext>
            </a:extLst>
          </p:cNvPr>
          <p:cNvSpPr txBox="1"/>
          <p:nvPr/>
        </p:nvSpPr>
        <p:spPr>
          <a:xfrm>
            <a:off x="1042997" y="215435"/>
            <a:ext cx="563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Learn about your body parts: the ears, mouth and hair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D5F2A-ED86-27ED-10D7-DD90AA99A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2088AAF-8C86-664C-94C0-FB221A261439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00C7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5D8DC-665E-F7E9-5CE4-FDE33AB76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A44D21-CE8D-C90F-51B8-04B11A10ED69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EA452-6AAC-981B-6348-CFDECA24D72B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56EE4AE-E3D6-8B8F-7643-E184D5B269AF}"/>
              </a:ext>
            </a:extLst>
          </p:cNvPr>
          <p:cNvSpPr/>
          <p:nvPr/>
        </p:nvSpPr>
        <p:spPr>
          <a:xfrm>
            <a:off x="195844" y="1435118"/>
            <a:ext cx="6490299" cy="471139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Complete the sentences.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CE13F69-43A1-E322-F707-40D819451010}"/>
              </a:ext>
            </a:extLst>
          </p:cNvPr>
          <p:cNvSpPr/>
          <p:nvPr/>
        </p:nvSpPr>
        <p:spPr>
          <a:xfrm>
            <a:off x="195844" y="4125807"/>
            <a:ext cx="6490299" cy="471138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the ears, mouth and hair.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86C9D0-16A3-CC15-4FAE-F5A79325A440}"/>
              </a:ext>
            </a:extLst>
          </p:cNvPr>
          <p:cNvSpPr txBox="1"/>
          <p:nvPr/>
        </p:nvSpPr>
        <p:spPr>
          <a:xfrm>
            <a:off x="183851" y="2080855"/>
            <a:ext cx="6359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My e _ _ _ are used to help me hear.</a:t>
            </a:r>
          </a:p>
          <a:p>
            <a:endParaRPr lang="en-GB" sz="24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r>
              <a:rPr lang="en-GB" sz="24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I use my m _ _ _ _  to talk and to e _ _.</a:t>
            </a:r>
          </a:p>
          <a:p>
            <a:endParaRPr lang="en-GB" sz="24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r>
              <a:rPr lang="en-GB" sz="24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My h_ _ _ grows on my body and h _ _ _.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1CC932A-2D25-731B-B31B-CE6D7CCC9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15217" y="2026187"/>
            <a:ext cx="460769" cy="6971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7D3241-728E-56FB-871E-70E2693D8C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69" y="2884392"/>
            <a:ext cx="647217" cy="525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4A2EA4-8E5F-4E5A-04DB-4BA1FC68A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4779" y="3629859"/>
            <a:ext cx="605807" cy="38998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00F35A3-6B96-0DAA-55A6-E1E6B69EB6DC}"/>
              </a:ext>
            </a:extLst>
          </p:cNvPr>
          <p:cNvSpPr/>
          <p:nvPr/>
        </p:nvSpPr>
        <p:spPr>
          <a:xfrm>
            <a:off x="1442366" y="4716873"/>
            <a:ext cx="3785351" cy="47236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5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D7003810-73B7-D195-BD82-0D53EB5A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BA1913-C891-D244-8735-304621ADAD14}"/>
              </a:ext>
            </a:extLst>
          </p:cNvPr>
          <p:cNvSpPr txBox="1"/>
          <p:nvPr/>
        </p:nvSpPr>
        <p:spPr>
          <a:xfrm>
            <a:off x="4440397" y="85312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EYFS-08-04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52C0D-0E9F-2441-81D1-87A1F755D317}"/>
              </a:ext>
            </a:extLst>
          </p:cNvPr>
          <p:cNvSpPr txBox="1"/>
          <p:nvPr/>
        </p:nvSpPr>
        <p:spPr>
          <a:xfrm>
            <a:off x="1042997" y="215435"/>
            <a:ext cx="563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Learn about your body parts: the ears, mouth and hair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D5F2A-ED86-27ED-10D7-DD90AA99A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2088AAF-8C86-664C-94C0-FB221A261439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00C7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5D8DC-665E-F7E9-5CE4-FDE33AB76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A44D21-CE8D-C90F-51B8-04B11A10ED69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EA452-6AAC-981B-6348-CFDECA24D72B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5996304C-92E6-FEEA-5E46-24143E13A94D}"/>
              </a:ext>
            </a:extLst>
          </p:cNvPr>
          <p:cNvSpPr/>
          <p:nvPr/>
        </p:nvSpPr>
        <p:spPr>
          <a:xfrm>
            <a:off x="178789" y="1550394"/>
            <a:ext cx="6490299" cy="547038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Use the head outline to create your collage.</a:t>
            </a:r>
          </a:p>
        </p:txBody>
      </p:sp>
      <p:pic>
        <p:nvPicPr>
          <p:cNvPr id="4" name="Picture 3" descr="A person's silhouette with text&#10;&#10;Description automatically generated">
            <a:extLst>
              <a:ext uri="{FF2B5EF4-FFF2-40B4-BE49-F238E27FC236}">
                <a16:creationId xmlns:a16="http://schemas.microsoft.com/office/drawing/2014/main" id="{2F4EB36A-E678-580A-40A7-59EF558338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910" t="11904" r="27616" b="42042"/>
          <a:stretch/>
        </p:blipFill>
        <p:spPr>
          <a:xfrm>
            <a:off x="191033" y="2299106"/>
            <a:ext cx="6489553" cy="67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7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4913</TotalTime>
  <Words>110</Words>
  <Application>Microsoft Office PowerPoint</Application>
  <PresentationFormat>A4 Paper (210x297 mm)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Developing Experts</cp:lastModifiedBy>
  <cp:revision>57</cp:revision>
  <cp:lastPrinted>2022-07-18T20:08:06Z</cp:lastPrinted>
  <dcterms:created xsi:type="dcterms:W3CDTF">2022-04-04T08:08:59Z</dcterms:created>
  <dcterms:modified xsi:type="dcterms:W3CDTF">2023-11-13T15:29:58Z</dcterms:modified>
</cp:coreProperties>
</file>