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0"/>
    <p:restoredTop sz="95840"/>
  </p:normalViewPr>
  <p:slideViewPr>
    <p:cSldViewPr snapToGrid="0" snapToObjects="1">
      <p:cViewPr varScale="1">
        <p:scale>
          <a:sx n="74" d="100"/>
          <a:sy n="74" d="100"/>
        </p:scale>
        <p:origin x="30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410200" y="5020547"/>
            <a:ext cx="1269360" cy="188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Identify and explain ways you can save water at different times throughout the day.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99281" y="304270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S04.05.15 Handout </a:t>
            </a:r>
          </a:p>
        </p:txBody>
      </p:sp>
      <p:sp>
        <p:nvSpPr>
          <p:cNvPr id="26" name="Rounded Rectangular Callout 25"/>
          <p:cNvSpPr/>
          <p:nvPr/>
        </p:nvSpPr>
        <p:spPr>
          <a:xfrm flipV="1">
            <a:off x="1181100" y="594031"/>
            <a:ext cx="5477829" cy="610219"/>
          </a:xfrm>
          <a:prstGeom prst="wedgeRoundRectCallout">
            <a:avLst>
              <a:gd name="adj1" fmla="val -54041"/>
              <a:gd name="adj2" fmla="val -2010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7" name="TextBox 26"/>
          <p:cNvSpPr txBox="1"/>
          <p:nvPr/>
        </p:nvSpPr>
        <p:spPr>
          <a:xfrm>
            <a:off x="1364585" y="557921"/>
            <a:ext cx="5294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Explore methods that can be used to conserve water. 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203357" y="1313458"/>
            <a:ext cx="6455572" cy="57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Record your use of water over a day and </a:t>
            </a:r>
            <a:b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suggest ways to conserve water.</a:t>
            </a:r>
            <a:endParaRPr lang="en-US" altLang="en-US" sz="16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78678" y="1291137"/>
            <a:ext cx="6459648" cy="63682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61" y="544393"/>
            <a:ext cx="684014" cy="684014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1339906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7B69DC0-2BD3-044B-B6F2-9906D0F4B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412635"/>
              </p:ext>
            </p:extLst>
          </p:nvPr>
        </p:nvGraphicFramePr>
        <p:xfrm>
          <a:off x="218360" y="2111944"/>
          <a:ext cx="6419966" cy="428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294">
                  <a:extLst>
                    <a:ext uri="{9D8B030D-6E8A-4147-A177-3AD203B41FA5}">
                      <a16:colId xmlns:a16="http://schemas.microsoft.com/office/drawing/2014/main" val="3945084699"/>
                    </a:ext>
                  </a:extLst>
                </a:gridCol>
                <a:gridCol w="1657413">
                  <a:extLst>
                    <a:ext uri="{9D8B030D-6E8A-4147-A177-3AD203B41FA5}">
                      <a16:colId xmlns:a16="http://schemas.microsoft.com/office/drawing/2014/main" val="3437788628"/>
                    </a:ext>
                  </a:extLst>
                </a:gridCol>
                <a:gridCol w="3457259">
                  <a:extLst>
                    <a:ext uri="{9D8B030D-6E8A-4147-A177-3AD203B41FA5}">
                      <a16:colId xmlns:a16="http://schemas.microsoft.com/office/drawing/2014/main" val="2912331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Time of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Where?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What water was used for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09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31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840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822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614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386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361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8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19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324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48023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2BA805-BB2F-5347-9644-FFBFC0FC3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92208"/>
              </p:ext>
            </p:extLst>
          </p:nvPr>
        </p:nvGraphicFramePr>
        <p:xfrm>
          <a:off x="1549399" y="6464757"/>
          <a:ext cx="5088927" cy="3042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896">
                  <a:extLst>
                    <a:ext uri="{9D8B030D-6E8A-4147-A177-3AD203B41FA5}">
                      <a16:colId xmlns:a16="http://schemas.microsoft.com/office/drawing/2014/main" val="2587208583"/>
                    </a:ext>
                  </a:extLst>
                </a:gridCol>
                <a:gridCol w="3462031">
                  <a:extLst>
                    <a:ext uri="{9D8B030D-6E8A-4147-A177-3AD203B41FA5}">
                      <a16:colId xmlns:a16="http://schemas.microsoft.com/office/drawing/2014/main" val="2275255423"/>
                    </a:ext>
                  </a:extLst>
                </a:gridCol>
              </a:tblGrid>
              <a:tr h="48218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Example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How water could have been conserved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09467"/>
                  </a:ext>
                </a:extLst>
              </a:tr>
              <a:tr h="8209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8950631"/>
                  </a:ext>
                </a:extLst>
              </a:tr>
              <a:tr h="8209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0599209"/>
                  </a:ext>
                </a:extLst>
              </a:tr>
              <a:tr h="8209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2385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6CD6A85-9192-9642-8B37-D144515C6C98}"/>
              </a:ext>
            </a:extLst>
          </p:cNvPr>
          <p:cNvSpPr txBox="1"/>
          <p:nvPr/>
        </p:nvSpPr>
        <p:spPr>
          <a:xfrm>
            <a:off x="42156" y="6464757"/>
            <a:ext cx="15493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Looking at your water usage above, can you think of three examples where you could have saved water?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847D51A-E75F-234D-803C-D96F7E64A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61038">
            <a:off x="5494884" y="1184070"/>
            <a:ext cx="1126244" cy="836764"/>
          </a:xfrm>
          <a:prstGeom prst="rect">
            <a:avLst/>
          </a:prstGeom>
        </p:spPr>
      </p:pic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56FCCE0C-EBFD-1A47-82C6-49E8DFC95E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61038">
            <a:off x="253733" y="8855874"/>
            <a:ext cx="1126244" cy="83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1951</TotalTime>
  <Words>89</Words>
  <Application>Microsoft Macintosh PowerPoint</Application>
  <PresentationFormat>A4 Paper (210x297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41</cp:revision>
  <cp:lastPrinted>2017-04-24T11:32:36Z</cp:lastPrinted>
  <dcterms:created xsi:type="dcterms:W3CDTF">2016-06-12T08:53:59Z</dcterms:created>
  <dcterms:modified xsi:type="dcterms:W3CDTF">2021-12-17T08:56:25Z</dcterms:modified>
</cp:coreProperties>
</file>