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279850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Investigate the growth of plants in ‘peat free’ and peat based composts using the data presented in graphs and answer related questions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Analysing data, interpreting graphs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Consider the need for cheap fuel and cheap compost for food production, against the need to conserve peat bogs as habitats and reduce carbon dioxide emissions.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560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KS4-07-17: </a:t>
            </a:r>
          </a:p>
          <a:p>
            <a:r>
              <a:rPr lang="en-GB" sz="1000" dirty="0"/>
              <a:t>Ecology – Explore land use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14793</TotalTime>
  <Words>73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39</cp:revision>
  <dcterms:created xsi:type="dcterms:W3CDTF">2021-08-07T16:04:59Z</dcterms:created>
  <dcterms:modified xsi:type="dcterms:W3CDTF">2021-08-18T20:05:41Z</dcterms:modified>
</cp:coreProperties>
</file>