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7979"/>
    <a:srgbClr val="38D4D6"/>
    <a:srgbClr val="00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2"/>
    <p:restoredTop sz="95915"/>
  </p:normalViewPr>
  <p:slideViewPr>
    <p:cSldViewPr snapToGrid="0" snapToObjects="1">
      <p:cViewPr>
        <p:scale>
          <a:sx n="120" d="100"/>
          <a:sy n="120" d="100"/>
        </p:scale>
        <p:origin x="1138" y="-3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101B3F-8539-1144-B88A-9B4336C78CC6}"/>
              </a:ext>
            </a:extLst>
          </p:cNvPr>
          <p:cNvSpPr/>
          <p:nvPr userDrawn="1"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>
            <a:solidFill>
              <a:srgbClr val="00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010129C-DE21-8048-81CD-0A17E3F06791}"/>
              </a:ext>
            </a:extLst>
          </p:cNvPr>
          <p:cNvSpPr/>
          <p:nvPr userDrawn="1"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E2C-4581-EF49-9C59-5E7D689C4CEB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F21B2FE-2CB9-314D-86D8-D78318E2AD4F}"/>
              </a:ext>
            </a:extLst>
          </p:cNvPr>
          <p:cNvSpPr/>
          <p:nvPr userDrawn="1"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1B44A78-DEC5-D24C-B5BF-AE444B4AF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biLevel thresh="50000"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DE91AF0-48A0-D047-A478-E61BE7191FA9}"/>
              </a:ext>
            </a:extLst>
          </p:cNvPr>
          <p:cNvSpPr/>
          <p:nvPr userDrawn="1"/>
        </p:nvSpPr>
        <p:spPr>
          <a:xfrm>
            <a:off x="1093357" y="177564"/>
            <a:ext cx="5580506" cy="717631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B21BA9-0A97-A348-AD97-78CE6F2E44F2}"/>
              </a:ext>
            </a:extLst>
          </p:cNvPr>
          <p:cNvGrpSpPr/>
          <p:nvPr userDrawn="1"/>
        </p:nvGrpSpPr>
        <p:grpSpPr>
          <a:xfrm>
            <a:off x="529022" y="970622"/>
            <a:ext cx="382946" cy="382526"/>
            <a:chOff x="1761370" y="3168673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D1F272-9FB9-994A-86A7-2586DB1F8517}"/>
                </a:ext>
              </a:extLst>
            </p:cNvPr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Doughnut 20">
              <a:extLst>
                <a:ext uri="{FF2B5EF4-FFF2-40B4-BE49-F238E27FC236}">
                  <a16:creationId xmlns:a16="http://schemas.microsoft.com/office/drawing/2014/main" id="{26E2CF78-6189-244B-98DA-66095B80B1F2}"/>
                </a:ext>
              </a:extLst>
            </p:cNvPr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AC6786D-CD08-804C-A834-BF1D845C4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5F4D00-67D5-6142-8955-53027972366A}"/>
              </a:ext>
            </a:extLst>
          </p:cNvPr>
          <p:cNvGrpSpPr/>
          <p:nvPr userDrawn="1"/>
        </p:nvGrpSpPr>
        <p:grpSpPr>
          <a:xfrm>
            <a:off x="958811" y="753404"/>
            <a:ext cx="651649" cy="631333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A1D92D5-ACCE-F14E-91FD-5A28E8C4F33D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Doughnut 24">
              <a:extLst>
                <a:ext uri="{FF2B5EF4-FFF2-40B4-BE49-F238E27FC236}">
                  <a16:creationId xmlns:a16="http://schemas.microsoft.com/office/drawing/2014/main" id="{E5A5648D-D0B1-D844-B1DB-FF9FC27347F8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F28909D-5650-7D48-B3DB-BB3D89F5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E2CF8D-FD41-784C-B0A5-4E0CE4FC588D}"/>
              </a:ext>
            </a:extLst>
          </p:cNvPr>
          <p:cNvGrpSpPr/>
          <p:nvPr userDrawn="1"/>
        </p:nvGrpSpPr>
        <p:grpSpPr>
          <a:xfrm>
            <a:off x="1694319" y="632875"/>
            <a:ext cx="544625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BFAE7E-54AE-6D42-8661-82A5CC0DE0CC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Doughnut 29">
              <a:extLst>
                <a:ext uri="{FF2B5EF4-FFF2-40B4-BE49-F238E27FC236}">
                  <a16:creationId xmlns:a16="http://schemas.microsoft.com/office/drawing/2014/main" id="{B8B9F8CD-EC84-B449-99AD-75067294D428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DEE8E5FB-B26A-4841-BC98-C868BDFB8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8A33FB-C49C-6A49-8591-7859D49173CA}"/>
              </a:ext>
            </a:extLst>
          </p:cNvPr>
          <p:cNvGrpSpPr/>
          <p:nvPr userDrawn="1"/>
        </p:nvGrpSpPr>
        <p:grpSpPr>
          <a:xfrm>
            <a:off x="2308049" y="743153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49D984-31B6-994E-AA35-D29D42209B2A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ughnut 33">
              <a:extLst>
                <a:ext uri="{FF2B5EF4-FFF2-40B4-BE49-F238E27FC236}">
                  <a16:creationId xmlns:a16="http://schemas.microsoft.com/office/drawing/2014/main" id="{C38F7472-BFC1-974C-B509-AEA999D6AF1F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5" name="Picture 34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4233D9-51DE-2643-9552-EE55E78B5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B950D6-C76F-7E4F-B476-5B5EA107CF93}"/>
              </a:ext>
            </a:extLst>
          </p:cNvPr>
          <p:cNvGrpSpPr/>
          <p:nvPr userDrawn="1"/>
        </p:nvGrpSpPr>
        <p:grpSpPr>
          <a:xfrm>
            <a:off x="2954801" y="632875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7C4E6C-B1CD-A54C-A14D-61C32B6C3C19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Doughnut 37">
              <a:extLst>
                <a:ext uri="{FF2B5EF4-FFF2-40B4-BE49-F238E27FC236}">
                  <a16:creationId xmlns:a16="http://schemas.microsoft.com/office/drawing/2014/main" id="{18164CD0-6C49-B540-8BB6-57599C3AB6AB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9" name="Picture 38" descr="Icon&#10;&#10;Description automatically generated">
              <a:extLst>
                <a:ext uri="{FF2B5EF4-FFF2-40B4-BE49-F238E27FC236}">
                  <a16:creationId xmlns:a16="http://schemas.microsoft.com/office/drawing/2014/main" id="{4928C1B4-5D8C-4A40-A782-7C76604F9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745CA7-2FAE-A74B-B836-F213D3AB0288}"/>
              </a:ext>
            </a:extLst>
          </p:cNvPr>
          <p:cNvGrpSpPr/>
          <p:nvPr userDrawn="1"/>
        </p:nvGrpSpPr>
        <p:grpSpPr>
          <a:xfrm>
            <a:off x="3566338" y="803603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292627-70BA-9D4E-B3C4-D98880050930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Doughnut 41">
              <a:extLst>
                <a:ext uri="{FF2B5EF4-FFF2-40B4-BE49-F238E27FC236}">
                  <a16:creationId xmlns:a16="http://schemas.microsoft.com/office/drawing/2014/main" id="{3B92D7D0-ABEC-7340-B99B-D47F7AF193E6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3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711159AB-C0F0-C84D-9F8C-317BAD5BB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C736AC-61D9-B149-AD8A-260AA4BF14C7}"/>
              </a:ext>
            </a:extLst>
          </p:cNvPr>
          <p:cNvGrpSpPr/>
          <p:nvPr userDrawn="1"/>
        </p:nvGrpSpPr>
        <p:grpSpPr>
          <a:xfrm>
            <a:off x="4107579" y="78610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24DBF84-3E25-8543-848C-FC29AFA98D39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Doughnut 45">
              <a:extLst>
                <a:ext uri="{FF2B5EF4-FFF2-40B4-BE49-F238E27FC236}">
                  <a16:creationId xmlns:a16="http://schemas.microsoft.com/office/drawing/2014/main" id="{C4FF9713-19EB-0648-ADE9-B4E3B88D8434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7" name="Picture 78" descr="icon_pawCross - Riverside Veterinary Hospital">
              <a:extLst>
                <a:ext uri="{FF2B5EF4-FFF2-40B4-BE49-F238E27FC236}">
                  <a16:creationId xmlns:a16="http://schemas.microsoft.com/office/drawing/2014/main" id="{23DF445E-363A-8342-8D88-1E753AC17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1313CC-6D2C-7A4A-B20B-5A83695C3418}"/>
              </a:ext>
            </a:extLst>
          </p:cNvPr>
          <p:cNvGrpSpPr/>
          <p:nvPr userDrawn="1"/>
        </p:nvGrpSpPr>
        <p:grpSpPr>
          <a:xfrm>
            <a:off x="109492" y="9104209"/>
            <a:ext cx="751977" cy="717630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0E01630-E2F5-174B-83DF-537A81900714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Doughnut 50">
              <a:extLst>
                <a:ext uri="{FF2B5EF4-FFF2-40B4-BE49-F238E27FC236}">
                  <a16:creationId xmlns:a16="http://schemas.microsoft.com/office/drawing/2014/main" id="{6FAB542D-0C59-0244-AD6A-01244F888810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2" name="Picture 51" descr="Icon&#10;&#10;Description automatically generated">
              <a:extLst>
                <a:ext uri="{FF2B5EF4-FFF2-40B4-BE49-F238E27FC236}">
                  <a16:creationId xmlns:a16="http://schemas.microsoft.com/office/drawing/2014/main" id="{3DBB897D-8E00-3547-8E8F-78D872CB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EB5046-EEC0-944C-9FA3-917ABACF70E9}"/>
              </a:ext>
            </a:extLst>
          </p:cNvPr>
          <p:cNvGrpSpPr/>
          <p:nvPr userDrawn="1"/>
        </p:nvGrpSpPr>
        <p:grpSpPr>
          <a:xfrm>
            <a:off x="931352" y="9222966"/>
            <a:ext cx="553044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C2748E-7EDF-0045-9934-269FE6BD51FF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Doughnut 54">
              <a:extLst>
                <a:ext uri="{FF2B5EF4-FFF2-40B4-BE49-F238E27FC236}">
                  <a16:creationId xmlns:a16="http://schemas.microsoft.com/office/drawing/2014/main" id="{7AC17B1C-19BC-8E4D-99BD-B4A87386FAAB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6" name="Picture 55" descr="Icon&#10;&#10;Description automatically generated">
              <a:extLst>
                <a:ext uri="{FF2B5EF4-FFF2-40B4-BE49-F238E27FC236}">
                  <a16:creationId xmlns:a16="http://schemas.microsoft.com/office/drawing/2014/main" id="{B400A263-037C-DF49-B3F9-733759DE7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A07BC49-9362-AA4A-AE67-2FDF02A72B8D}"/>
              </a:ext>
            </a:extLst>
          </p:cNvPr>
          <p:cNvGrpSpPr/>
          <p:nvPr userDrawn="1"/>
        </p:nvGrpSpPr>
        <p:grpSpPr>
          <a:xfrm>
            <a:off x="1517966" y="9116399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0BBAF5-B41A-6041-B20B-4B622F87C611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Doughnut 58">
              <a:extLst>
                <a:ext uri="{FF2B5EF4-FFF2-40B4-BE49-F238E27FC236}">
                  <a16:creationId xmlns:a16="http://schemas.microsoft.com/office/drawing/2014/main" id="{C4E069AB-60AB-7D47-9712-C57C7A64C4C7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0" name="Picture 59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A61B35EC-716F-434A-9357-5E4FEB90A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4BF47A7-49ED-8942-975A-E47E4F6A71D4}"/>
              </a:ext>
            </a:extLst>
          </p:cNvPr>
          <p:cNvGrpSpPr/>
          <p:nvPr userDrawn="1"/>
        </p:nvGrpSpPr>
        <p:grpSpPr>
          <a:xfrm>
            <a:off x="2185670" y="9271144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D5D9284-249C-4149-A070-DE30F1170136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Doughnut 62">
              <a:extLst>
                <a:ext uri="{FF2B5EF4-FFF2-40B4-BE49-F238E27FC236}">
                  <a16:creationId xmlns:a16="http://schemas.microsoft.com/office/drawing/2014/main" id="{2F2A9C05-4F65-5D4B-AF5A-8A7532412364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4" name="Picture 63" descr="Icon&#10;&#10;Description automatically generated">
              <a:extLst>
                <a:ext uri="{FF2B5EF4-FFF2-40B4-BE49-F238E27FC236}">
                  <a16:creationId xmlns:a16="http://schemas.microsoft.com/office/drawing/2014/main" id="{7AF9B16C-6CF8-EE45-A9AA-044D8F5F5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E592DFA-B0D6-E549-8D1B-42D69008507E}"/>
              </a:ext>
            </a:extLst>
          </p:cNvPr>
          <p:cNvGrpSpPr/>
          <p:nvPr userDrawn="1"/>
        </p:nvGrpSpPr>
        <p:grpSpPr>
          <a:xfrm>
            <a:off x="2787601" y="9410155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9B3804F-0F58-114F-9A11-0AEC681C339A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Doughnut 66">
              <a:extLst>
                <a:ext uri="{FF2B5EF4-FFF2-40B4-BE49-F238E27FC236}">
                  <a16:creationId xmlns:a16="http://schemas.microsoft.com/office/drawing/2014/main" id="{FA235583-E248-9440-B893-DF03B22293D2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8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CAF65119-CD05-3C4B-8A45-4B71F0D07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E94754A-6FAA-8448-ABBF-8477EA8E4F7C}"/>
              </a:ext>
            </a:extLst>
          </p:cNvPr>
          <p:cNvGrpSpPr/>
          <p:nvPr userDrawn="1"/>
        </p:nvGrpSpPr>
        <p:grpSpPr>
          <a:xfrm>
            <a:off x="3333137" y="937534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A0F034D-3565-504F-AD63-1D0F441152E4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Doughnut 70">
              <a:extLst>
                <a:ext uri="{FF2B5EF4-FFF2-40B4-BE49-F238E27FC236}">
                  <a16:creationId xmlns:a16="http://schemas.microsoft.com/office/drawing/2014/main" id="{17B5972D-23B3-514A-A606-7D708CC3117F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2" name="Picture 78" descr="icon_pawCross - Riverside Veterinary Hospital">
              <a:extLst>
                <a:ext uri="{FF2B5EF4-FFF2-40B4-BE49-F238E27FC236}">
                  <a16:creationId xmlns:a16="http://schemas.microsoft.com/office/drawing/2014/main" id="{1EBCF347-0EE3-DB42-9616-AB35F8D44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0AAE790E-063E-3C4D-8303-32489B151F4D}"/>
              </a:ext>
            </a:extLst>
          </p:cNvPr>
          <p:cNvSpPr txBox="1"/>
          <p:nvPr userDrawn="1"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 Reserved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D81E-9B1A-6943-A643-B5397163ABB3}"/>
              </a:ext>
            </a:extLst>
          </p:cNvPr>
          <p:cNvSpPr txBox="1"/>
          <p:nvPr userDrawn="1"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MA Code: KS4-18-04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79EAA-F84D-3449-852F-32464B608F19}"/>
              </a:ext>
            </a:extLst>
          </p:cNvPr>
          <p:cNvSpPr txBox="1"/>
          <p:nvPr userDrawn="1"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Teacher Answers: Explore the Elastic Potential Energy Store   </a:t>
            </a:r>
          </a:p>
        </p:txBody>
      </p:sp>
      <p:pic>
        <p:nvPicPr>
          <p:cNvPr id="78" name="Picture 77" descr="Icon&#10;&#10;Description automatically generated">
            <a:extLst>
              <a:ext uri="{FF2B5EF4-FFF2-40B4-BE49-F238E27FC236}">
                <a16:creationId xmlns:a16="http://schemas.microsoft.com/office/drawing/2014/main" id="{3F349F07-01FE-9443-87EE-F0D3E8976E8F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238117" y="232373"/>
            <a:ext cx="392062" cy="6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microsoft.com/office/2007/relationships/hdphoto" Target="../media/hdphoto5.wdp"/><Relationship Id="rId5" Type="http://schemas.openxmlformats.org/officeDocument/2006/relationships/image" Target="../media/image11.png"/><Relationship Id="rId10" Type="http://schemas.openxmlformats.org/officeDocument/2006/relationships/image" Target="../media/image14.png"/><Relationship Id="rId4" Type="http://schemas.microsoft.com/office/2007/relationships/hdphoto" Target="../media/hdphoto2.wdp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94C118E-845B-114C-ADD1-870F940BFB06}"/>
              </a:ext>
            </a:extLst>
          </p:cNvPr>
          <p:cNvSpPr/>
          <p:nvPr/>
        </p:nvSpPr>
        <p:spPr>
          <a:xfrm>
            <a:off x="1432286" y="1414573"/>
            <a:ext cx="4320000" cy="353544"/>
          </a:xfrm>
          <a:prstGeom prst="roundRect">
            <a:avLst/>
          </a:prstGeom>
          <a:solidFill>
            <a:srgbClr val="00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545F40-D802-FC48-BF25-6B440FFD5C76}"/>
              </a:ext>
            </a:extLst>
          </p:cNvPr>
          <p:cNvGrpSpPr/>
          <p:nvPr/>
        </p:nvGrpSpPr>
        <p:grpSpPr>
          <a:xfrm>
            <a:off x="470106" y="1630815"/>
            <a:ext cx="6244359" cy="8048357"/>
            <a:chOff x="306820" y="1214223"/>
            <a:chExt cx="6244359" cy="804835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25CC206-D3C9-7B4D-A0E4-527C4F476BBF}"/>
                </a:ext>
              </a:extLst>
            </p:cNvPr>
            <p:cNvSpPr txBox="1"/>
            <p:nvPr/>
          </p:nvSpPr>
          <p:spPr>
            <a:xfrm>
              <a:off x="306820" y="1214223"/>
              <a:ext cx="6244359" cy="8048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</a:t>
              </a:r>
            </a:p>
            <a:p>
              <a:pPr>
                <a:spcAft>
                  <a:spcPts val="6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	𝑘  =   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½ e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²		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	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e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²   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=     𝑘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½ 	</a:t>
              </a: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</a:t>
              </a:r>
              <a:r>
                <a:rPr lang="en-US" sz="1200" u="sng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0.6 J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		E</a:t>
              </a:r>
              <a:r>
                <a:rPr lang="en-US" sz="9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𝖤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 =   ½ 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𝑘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e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²    </a:t>
              </a: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lvl="2">
                <a:spcAft>
                  <a:spcPts val="600"/>
                </a:spcAft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0.5   X   7.5   x   0.40 ²</a:t>
              </a: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2"/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Completed triangle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2"/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</a:t>
              </a: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2"/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2"/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2"/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3"/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Joules  =  J</a:t>
              </a: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4"/>
              </a:pPr>
              <a:r>
                <a:rPr lang="en-US" sz="1200" b="1" u="sng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0.7 m</a:t>
              </a:r>
            </a:p>
            <a:p>
              <a:pPr>
                <a:spcAft>
                  <a:spcPts val="600"/>
                </a:spcAft>
              </a:pPr>
              <a:endParaRPr lang="en-US" sz="1200" b="1" u="sng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	        			     196 ➗ 400</a:t>
              </a:r>
            </a:p>
            <a:p>
              <a:pPr>
                <a:spcAft>
                  <a:spcPts val="600"/>
                </a:spcAft>
              </a:pPr>
              <a:endParaRPr lang="en-US" sz="1200" b="1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	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5"/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     </a:t>
              </a:r>
              <a:r>
                <a:rPr lang="en-US" sz="1200" u="sng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0.0343  J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     </a:t>
              </a: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E</a:t>
              </a:r>
              <a:r>
                <a:rPr lang="en-US" sz="9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𝖤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 =   ½ 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𝑘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e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</a:t>
              </a: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² </a:t>
              </a:r>
            </a:p>
            <a:p>
              <a:pPr>
                <a:spcAft>
                  <a:spcPts val="600"/>
                </a:spcAft>
              </a:pPr>
              <a:endParaRPr lang="en-US" sz="1200" dirty="0">
                <a:solidFill>
                  <a:srgbClr val="797979"/>
                </a:solidFill>
                <a:latin typeface="Arial Rounded MT Bold" panose="020F0704030504030204" pitchFamily="34" charset="77"/>
              </a:endParaRP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=   0.5    X    14    X    0.07 ²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 </a:t>
              </a:r>
            </a:p>
            <a:p>
              <a:pPr marL="228600" indent="-228600">
                <a:spcAft>
                  <a:spcPts val="600"/>
                </a:spcAft>
                <a:buFont typeface="+mj-lt"/>
                <a:buAutoNum type="arabicPeriod" startAt="5"/>
              </a:pPr>
              <a:endPara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endParaRPr>
            </a:p>
          </p:txBody>
        </p:sp>
        <p:pic>
          <p:nvPicPr>
            <p:cNvPr id="5" name="Picture 4" descr="Icon&#10;&#10;Description automatically generated">
              <a:extLst>
                <a:ext uri="{FF2B5EF4-FFF2-40B4-BE49-F238E27FC236}">
                  <a16:creationId xmlns:a16="http://schemas.microsoft.com/office/drawing/2014/main" id="{F291CC5A-C2B2-9A48-8E2F-38D8D772ED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781264" y="1459817"/>
              <a:ext cx="222069" cy="215900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3F30807-37EF-0A4D-AD38-DCC3DB122A46}"/>
                </a:ext>
              </a:extLst>
            </p:cNvPr>
            <p:cNvCxnSpPr/>
            <p:nvPr/>
          </p:nvCxnSpPr>
          <p:spPr>
            <a:xfrm>
              <a:off x="1679574" y="1675717"/>
              <a:ext cx="425450" cy="0"/>
            </a:xfrm>
            <a:prstGeom prst="line">
              <a:avLst/>
            </a:prstGeom>
            <a:ln w="25400">
              <a:solidFill>
                <a:srgbClr val="38D4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 descr="Icon&#10;&#10;Description automatically generated">
              <a:extLst>
                <a:ext uri="{FF2B5EF4-FFF2-40B4-BE49-F238E27FC236}">
                  <a16:creationId xmlns:a16="http://schemas.microsoft.com/office/drawing/2014/main" id="{F18666E9-B718-B040-BFDC-83455F6AE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787954" y="1471834"/>
              <a:ext cx="222069" cy="21590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66531D3-6A12-E54B-B2EF-CB8E680FF757}"/>
                </a:ext>
              </a:extLst>
            </p:cNvPr>
            <p:cNvCxnSpPr/>
            <p:nvPr/>
          </p:nvCxnSpPr>
          <p:spPr>
            <a:xfrm>
              <a:off x="3686264" y="1675717"/>
              <a:ext cx="425450" cy="0"/>
            </a:xfrm>
            <a:prstGeom prst="line">
              <a:avLst/>
            </a:prstGeom>
            <a:ln w="25400">
              <a:solidFill>
                <a:srgbClr val="38D4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2E8A332-D6FF-0F42-AB4D-BD8901419CEE}"/>
              </a:ext>
            </a:extLst>
          </p:cNvPr>
          <p:cNvGrpSpPr/>
          <p:nvPr/>
        </p:nvGrpSpPr>
        <p:grpSpPr>
          <a:xfrm>
            <a:off x="2294886" y="4044692"/>
            <a:ext cx="1476375" cy="1457325"/>
            <a:chOff x="1269000" y="3410599"/>
            <a:chExt cx="1476375" cy="1457325"/>
          </a:xfrm>
        </p:grpSpPr>
        <p:sp>
          <p:nvSpPr>
            <p:cNvPr id="10" name="Isosceles Triangle 690">
              <a:extLst>
                <a:ext uri="{FF2B5EF4-FFF2-40B4-BE49-F238E27FC236}">
                  <a16:creationId xmlns:a16="http://schemas.microsoft.com/office/drawing/2014/main" id="{919597DD-1C96-204B-AFB0-657539AA6B74}"/>
                </a:ext>
              </a:extLst>
            </p:cNvPr>
            <p:cNvSpPr/>
            <p:nvPr/>
          </p:nvSpPr>
          <p:spPr>
            <a:xfrm>
              <a:off x="1269000" y="3410599"/>
              <a:ext cx="1476375" cy="1457325"/>
            </a:xfrm>
            <a:prstGeom prst="triangle">
              <a:avLst/>
            </a:prstGeom>
            <a:ln w="25400">
              <a:solidFill>
                <a:srgbClr val="38D4D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rgbClr val="38D4D6"/>
                </a:solidFill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B86EB6-F6A9-7B4E-8A5A-FA59A2B0305A}"/>
                </a:ext>
              </a:extLst>
            </p:cNvPr>
            <p:cNvCxnSpPr>
              <a:stCxn id="10" idx="1"/>
              <a:endCxn id="10" idx="5"/>
            </p:cNvCxnSpPr>
            <p:nvPr/>
          </p:nvCxnSpPr>
          <p:spPr>
            <a:xfrm>
              <a:off x="1638094" y="4139262"/>
              <a:ext cx="738187" cy="0"/>
            </a:xfrm>
            <a:prstGeom prst="line">
              <a:avLst/>
            </a:prstGeom>
            <a:ln w="25400">
              <a:solidFill>
                <a:srgbClr val="38D4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D863EBCE-C981-3C48-8037-8D01C9391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873428" y="3764143"/>
              <a:ext cx="222069" cy="2159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 descr="Logo&#10;&#10;Description automatically generated">
              <a:extLst>
                <a:ext uri="{FF2B5EF4-FFF2-40B4-BE49-F238E27FC236}">
                  <a16:creationId xmlns:a16="http://schemas.microsoft.com/office/drawing/2014/main" id="{8E043772-ACCC-EC4B-8F7A-FE9DF83B4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603281" y="4339427"/>
              <a:ext cx="800103" cy="369279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4" name="Picture 13" descr="A picture containing icon&#10;&#10;Description automatically generated">
            <a:extLst>
              <a:ext uri="{FF2B5EF4-FFF2-40B4-BE49-F238E27FC236}">
                <a16:creationId xmlns:a16="http://schemas.microsoft.com/office/drawing/2014/main" id="{8FF91FBD-E043-9548-9976-5CC571BD52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3560" y="6872590"/>
            <a:ext cx="1174750" cy="593369"/>
          </a:xfrm>
          <a:prstGeom prst="rect">
            <a:avLst/>
          </a:prstGeom>
          <a:ln>
            <a:noFill/>
          </a:ln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6424D199-25E4-8B47-8D0F-F8E7B4336D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19618" y="6844363"/>
            <a:ext cx="472146" cy="60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1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80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Developing Experts</cp:lastModifiedBy>
  <cp:revision>18</cp:revision>
  <dcterms:created xsi:type="dcterms:W3CDTF">2022-04-04T12:23:53Z</dcterms:created>
  <dcterms:modified xsi:type="dcterms:W3CDTF">2022-07-27T10:09:38Z</dcterms:modified>
</cp:coreProperties>
</file>