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01" r:id="rId2"/>
    <p:sldId id="402" r:id="rId3"/>
    <p:sldId id="325" r:id="rId4"/>
    <p:sldId id="395" r:id="rId5"/>
    <p:sldId id="403" r:id="rId6"/>
    <p:sldId id="404" r:id="rId7"/>
    <p:sldId id="405" r:id="rId8"/>
    <p:sldId id="406" r:id="rId9"/>
    <p:sldId id="40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DFF"/>
    <a:srgbClr val="76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61"/>
    <p:restoredTop sz="94599"/>
  </p:normalViewPr>
  <p:slideViewPr>
    <p:cSldViewPr snapToGrid="0" snapToObjects="1">
      <p:cViewPr varScale="1">
        <p:scale>
          <a:sx n="70" d="100"/>
          <a:sy n="70" d="100"/>
        </p:scale>
        <p:origin x="208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C8086-93AE-384F-BAE6-8699CA804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DB1EFB-87BC-2C44-B929-5838363FC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E84F4-0681-184E-8D1E-4C1D8FABE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6/11/21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374D4-2C63-7B46-8C11-E1D1AF88A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C27ED-F046-234F-B78A-AF840050B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33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B6C88-6772-8440-B56A-C7688354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0BD027-38D8-274C-BA7C-4616676479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D44A1-CDF3-D94B-B2ED-FD649472E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6/11/21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712E7-0B75-8243-B7C1-A18DC4E3E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B7736-DE67-EC40-AA40-C675A87E1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1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162520-922E-0245-96FD-BFE07C3788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5D3DEF-195F-0947-A7BC-2AD31F22E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33B6D-D51C-B848-AECA-26AB73C91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6/11/21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60273-CCEF-2D48-98B8-D5A6C9E29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0D2DA-1F1A-E84C-8317-349CF8DF6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77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1138B-6458-AE48-8A97-2CC5104D8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16282-ED28-804F-B3E6-10617D529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663B9-3425-D141-8668-08C0DECBB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6/11/21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CFFF4-7972-EB45-8C91-99A2D0402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2D21D-7A45-3C4B-A761-41279C2AC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5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AFD80-CA55-9D40-82C9-7086AD7F2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0A3F3-C32F-414A-8F28-7CDF4330E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B50DD-D83B-A74C-907C-E8D65B192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6/11/21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3A41D-032A-9D46-A263-A3B684AC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A7DB8-5323-A040-832B-5AE290A3F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84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76F09-50C9-8540-A689-B8A618597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ABC14-8DD5-3F46-9FC3-9422933190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2E697D-82B1-3140-B5F3-279CA59D4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CF581-448E-6F42-926F-26012625D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6/11/21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D2AC83-9CE5-4A4A-96EC-D37EC93CB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A794B4-7128-BC4F-A6D5-A90056696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2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24AE5-96F0-E347-BDA7-4170C8973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3A494-DF80-CD48-9BA8-F5EE96996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189FD-8D50-CD40-8AA9-0F0081FF3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31A6AB-4204-B74B-A34F-75DD85D08D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FD6169-77D5-3A42-881B-3EAAB1B166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D5B61-BBBE-7F4A-A63E-097B6A0A3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6/11/21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95E33E-FC28-2644-9FB8-347615D46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BA22A7-1396-A846-8C80-F865BDC2E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3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B8F30-C9DA-9A40-8971-DE80969CA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E74589-C06A-5D43-A601-8AFA2C4E2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6/11/21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26C751-235B-664E-A4BF-647B05926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68E0EE-9572-D04E-845F-F449459D7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59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6CF61A-F889-8D42-A134-D6D2EC4C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6/11/21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DE1E1D-E482-4340-93F0-53EFCAF60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1C0E7-8567-4641-83C7-E47F2E98A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5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0C98E-FBB9-064B-BD59-3C8E8832A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D6F23-1E4C-3C43-A13C-FC3E9843D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47356A-6072-5447-9555-9296CF4090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2ED4B2-6955-BC4C-82E3-4A043711D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6/11/21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D0B47-9331-8D4C-A6A7-AB929AF19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D53B24-6FD9-E74E-AC2C-933F719CD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2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8CBF9-2BE7-F445-A35F-B0AB5FE8F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3EF0A9-AA6F-B940-A952-F67A4F72A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05A038-AADB-C441-BCF0-5A5BC9EDD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92F755-D761-0949-BBCB-0B1BC5F0F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6/11/21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08F6D5-0A4D-2D46-AC77-387BCE6A3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0AA554-B0CE-6041-BBDE-EE41B4428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82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F0DD13-06C7-1F49-9064-767781F0E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019EB-6F2B-6D49-AAAA-27ECD5364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E2173-4395-FA46-BB47-A5C62DC363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B70FC-996F-854F-8D47-C2992F01BB31}" type="datetimeFigureOut">
              <a:rPr lang="en-US" smtClean="0"/>
              <a:t>6/11/21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2C91C-A50F-F847-A3B8-F7B8FF9B0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DE7F9-E660-EB4B-8C51-7218132B61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0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w to Purify Salt Water: An Essential Survival Tactic - AquaViews">
            <a:extLst>
              <a:ext uri="{FF2B5EF4-FFF2-40B4-BE49-F238E27FC236}">
                <a16:creationId xmlns:a16="http://schemas.microsoft.com/office/drawing/2014/main" id="{3EF833FE-A6D2-8443-ACDB-5EF1C6EE64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76"/>
          <a:stretch/>
        </p:blipFill>
        <p:spPr bwMode="auto">
          <a:xfrm>
            <a:off x="-4800" y="0"/>
            <a:ext cx="12196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11299CD-8902-9143-9C2E-09DB72B66342}"/>
              </a:ext>
            </a:extLst>
          </p:cNvPr>
          <p:cNvSpPr txBox="1"/>
          <p:nvPr/>
        </p:nvSpPr>
        <p:spPr>
          <a:xfrm>
            <a:off x="4855957" y="6596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100" dirty="0">
                <a:solidFill>
                  <a:schemeClr val="bg1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</p:spTree>
    <p:extLst>
      <p:ext uri="{BB962C8B-B14F-4D97-AF65-F5344CB8AC3E}">
        <p14:creationId xmlns:p14="http://schemas.microsoft.com/office/powerpoint/2010/main" val="398248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w to Purify Salt Water: An Essential Survival Tactic - AquaViews">
            <a:extLst>
              <a:ext uri="{FF2B5EF4-FFF2-40B4-BE49-F238E27FC236}">
                <a16:creationId xmlns:a16="http://schemas.microsoft.com/office/drawing/2014/main" id="{3EF833FE-A6D2-8443-ACDB-5EF1C6EE64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76"/>
          <a:stretch/>
        </p:blipFill>
        <p:spPr bwMode="auto">
          <a:xfrm>
            <a:off x="-4800" y="0"/>
            <a:ext cx="12196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95D681C-EC15-7445-B257-70BC95646C8D}"/>
              </a:ext>
            </a:extLst>
          </p:cNvPr>
          <p:cNvSpPr/>
          <p:nvPr/>
        </p:nvSpPr>
        <p:spPr>
          <a:xfrm>
            <a:off x="1385454" y="2361693"/>
            <a:ext cx="4338452" cy="2308324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</a:rPr>
              <a:t>Thermal distillation involves heat: Boiling water turns it into vapour—leaving the salt behind — that is collected and condensed back into water by cooling it down.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3387E7-EF02-294F-92E7-928C60BEC02F}"/>
              </a:ext>
            </a:extLst>
          </p:cNvPr>
          <p:cNvSpPr txBox="1"/>
          <p:nvPr/>
        </p:nvSpPr>
        <p:spPr>
          <a:xfrm>
            <a:off x="4855957" y="6596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100" dirty="0">
                <a:solidFill>
                  <a:schemeClr val="bg1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</p:spTree>
    <p:extLst>
      <p:ext uri="{BB962C8B-B14F-4D97-AF65-F5344CB8AC3E}">
        <p14:creationId xmlns:p14="http://schemas.microsoft.com/office/powerpoint/2010/main" val="572494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35BF30-68FC-EE46-8EB9-18943815F33E}"/>
              </a:ext>
            </a:extLst>
          </p:cNvPr>
          <p:cNvSpPr/>
          <p:nvPr/>
        </p:nvSpPr>
        <p:spPr>
          <a:xfrm>
            <a:off x="838200" y="365125"/>
            <a:ext cx="4763947" cy="189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3200" b="1" dirty="0">
                <a:solidFill>
                  <a:srgbClr val="00B0F0"/>
                </a:solidFill>
              </a:rPr>
              <a:t>Explore potable water - practical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58699A-4715-0145-9E5D-DA08DD5A148F}"/>
              </a:ext>
            </a:extLst>
          </p:cNvPr>
          <p:cNvSpPr txBox="1"/>
          <p:nvPr/>
        </p:nvSpPr>
        <p:spPr>
          <a:xfrm>
            <a:off x="522946" y="2265037"/>
            <a:ext cx="4763947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>
              <a:lnSpc>
                <a:spcPct val="90000"/>
              </a:lnSpc>
              <a:spcAft>
                <a:spcPts val="600"/>
              </a:spcAft>
            </a:pPr>
            <a:r>
              <a:rPr lang="en-GB" sz="2400" dirty="0"/>
              <a:t>Describe how to analyse a sample of water for </a:t>
            </a:r>
            <a:r>
              <a:rPr lang="en-GB" sz="2400" b="1" dirty="0">
                <a:solidFill>
                  <a:srgbClr val="00B0F0"/>
                </a:solidFill>
              </a:rPr>
              <a:t>purity</a:t>
            </a:r>
            <a:r>
              <a:rPr lang="en-GB" sz="2400" dirty="0"/>
              <a:t>.</a:t>
            </a:r>
          </a:p>
          <a:p>
            <a:pPr marL="342900">
              <a:lnSpc>
                <a:spcPct val="90000"/>
              </a:lnSpc>
              <a:spcAft>
                <a:spcPts val="600"/>
              </a:spcAft>
            </a:pPr>
            <a:endParaRPr lang="en-GB" sz="2400" dirty="0"/>
          </a:p>
          <a:p>
            <a:pPr marL="342900">
              <a:lnSpc>
                <a:spcPct val="90000"/>
              </a:lnSpc>
              <a:spcAft>
                <a:spcPts val="600"/>
              </a:spcAft>
            </a:pPr>
            <a:r>
              <a:rPr lang="en-GB" sz="2400" dirty="0"/>
              <a:t>Describe how to purify a sample of water by </a:t>
            </a:r>
            <a:r>
              <a:rPr lang="en-GB" sz="2400" b="1" dirty="0">
                <a:solidFill>
                  <a:srgbClr val="00B0F0"/>
                </a:solidFill>
              </a:rPr>
              <a:t>distillation</a:t>
            </a:r>
            <a:r>
              <a:rPr lang="en-GB" sz="2400" dirty="0"/>
              <a:t>. 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2BF589-3462-E044-BBDF-2041B0AEC75F}"/>
              </a:ext>
            </a:extLst>
          </p:cNvPr>
          <p:cNvSpPr txBox="1"/>
          <p:nvPr/>
        </p:nvSpPr>
        <p:spPr>
          <a:xfrm>
            <a:off x="4855957" y="6596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pic>
        <p:nvPicPr>
          <p:cNvPr id="1026" name="Picture 2" descr="Drinking Water Facts - Aquafresh RO">
            <a:extLst>
              <a:ext uri="{FF2B5EF4-FFF2-40B4-BE49-F238E27FC236}">
                <a16:creationId xmlns:a16="http://schemas.microsoft.com/office/drawing/2014/main" id="{79D0C995-26CF-2744-8E04-4D7426FDA6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5" r="23223"/>
          <a:stretch/>
        </p:blipFill>
        <p:spPr bwMode="auto">
          <a:xfrm>
            <a:off x="5914350" y="5057"/>
            <a:ext cx="627155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Thames Water - The UK&amp;#39;s largest water and wastewater company">
            <a:extLst>
              <a:ext uri="{FF2B5EF4-FFF2-40B4-BE49-F238E27FC236}">
                <a16:creationId xmlns:a16="http://schemas.microsoft.com/office/drawing/2014/main" id="{803D8345-19CD-CF46-9136-AD7BF15B0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4158" y="4895557"/>
            <a:ext cx="1556761" cy="155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457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mazon.com: YXFYXF pH Test Strips Universal Indicator Paper Testing Paper  Kit Full Range 1-14 for Testing Soil Saliva Urine Water Food Fish Tank  Aquariums Ponds Everyday Substances 10 Pack: Garden &amp;amp; Outdoor">
            <a:extLst>
              <a:ext uri="{FF2B5EF4-FFF2-40B4-BE49-F238E27FC236}">
                <a16:creationId xmlns:a16="http://schemas.microsoft.com/office/drawing/2014/main" id="{10849D9D-1D39-E345-920F-B8DFCA995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733" y="2226733"/>
            <a:ext cx="4274244" cy="2302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lass Measuring Low Form Beaker Set 50ml 100ml 250ml Glass Graduated Beaker  Set: Amazon.com: Industrial &amp; Scientific">
            <a:extLst>
              <a:ext uri="{FF2B5EF4-FFF2-40B4-BE49-F238E27FC236}">
                <a16:creationId xmlns:a16="http://schemas.microsoft.com/office/drawing/2014/main" id="{98D01E36-C164-1146-93B1-9560B6CEF0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7" t="8484" r="44748" b="20808"/>
          <a:stretch/>
        </p:blipFill>
        <p:spPr bwMode="auto">
          <a:xfrm>
            <a:off x="1797653" y="1409365"/>
            <a:ext cx="3058304" cy="4039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70EB0056-1184-A648-B4D6-0C00C63173D7}"/>
              </a:ext>
            </a:extLst>
          </p:cNvPr>
          <p:cNvSpPr/>
          <p:nvPr/>
        </p:nvSpPr>
        <p:spPr>
          <a:xfrm>
            <a:off x="2197156" y="3166534"/>
            <a:ext cx="2351094" cy="423332"/>
          </a:xfrm>
          <a:prstGeom prst="ellipse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5DA904-0CE2-864E-AF3F-E5CB0D11B4D5}"/>
              </a:ext>
            </a:extLst>
          </p:cNvPr>
          <p:cNvSpPr txBox="1"/>
          <p:nvPr/>
        </p:nvSpPr>
        <p:spPr>
          <a:xfrm>
            <a:off x="4855957" y="6596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</p:spTree>
    <p:extLst>
      <p:ext uri="{BB962C8B-B14F-4D97-AF65-F5344CB8AC3E}">
        <p14:creationId xmlns:p14="http://schemas.microsoft.com/office/powerpoint/2010/main" val="304724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H and Color Change | Chapter 6: Chemical Change | Middle School Chemistry">
            <a:extLst>
              <a:ext uri="{FF2B5EF4-FFF2-40B4-BE49-F238E27FC236}">
                <a16:creationId xmlns:a16="http://schemas.microsoft.com/office/drawing/2014/main" id="{3CF8516E-65E3-7346-B82D-57C8B32BAE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04" b="17290"/>
          <a:stretch/>
        </p:blipFill>
        <p:spPr bwMode="auto">
          <a:xfrm>
            <a:off x="643467" y="1674421"/>
            <a:ext cx="10899694" cy="349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683181B-E426-2646-BD59-CF8932EA8390}"/>
              </a:ext>
            </a:extLst>
          </p:cNvPr>
          <p:cNvSpPr/>
          <p:nvPr/>
        </p:nvSpPr>
        <p:spPr>
          <a:xfrm>
            <a:off x="1712063" y="139494"/>
            <a:ext cx="8476965" cy="189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GB" sz="4400" b="1" dirty="0">
                <a:solidFill>
                  <a:srgbClr val="00B0F0"/>
                </a:solidFill>
              </a:rPr>
              <a:t>Universal Indicator pH Colour Chart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0BE1CA-DEBE-9542-ACA6-98503CFA9CED}"/>
              </a:ext>
            </a:extLst>
          </p:cNvPr>
          <p:cNvSpPr/>
          <p:nvPr/>
        </p:nvSpPr>
        <p:spPr>
          <a:xfrm>
            <a:off x="1911966" y="5382675"/>
            <a:ext cx="2434404" cy="686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/>
            <a:r>
              <a:rPr lang="en-GB" sz="4400" b="1" dirty="0">
                <a:solidFill>
                  <a:srgbClr val="00B0F0"/>
                </a:solidFill>
              </a:rPr>
              <a:t>Acid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029032-6679-7048-80E9-712A13D4F0C8}"/>
              </a:ext>
            </a:extLst>
          </p:cNvPr>
          <p:cNvSpPr/>
          <p:nvPr/>
        </p:nvSpPr>
        <p:spPr>
          <a:xfrm>
            <a:off x="4878798" y="5371805"/>
            <a:ext cx="2434404" cy="686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/>
            <a:r>
              <a:rPr lang="en-GB" sz="4400" b="1" dirty="0">
                <a:solidFill>
                  <a:srgbClr val="00B0F0"/>
                </a:solidFill>
              </a:rPr>
              <a:t>Neutral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0CBBF1-A2C7-C940-82D3-FBB5B66DD886}"/>
              </a:ext>
            </a:extLst>
          </p:cNvPr>
          <p:cNvSpPr/>
          <p:nvPr/>
        </p:nvSpPr>
        <p:spPr>
          <a:xfrm>
            <a:off x="7845630" y="5382673"/>
            <a:ext cx="2434404" cy="686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/>
            <a:r>
              <a:rPr lang="en-GB" sz="4400" b="1" dirty="0">
                <a:solidFill>
                  <a:srgbClr val="00B0F0"/>
                </a:solidFill>
              </a:rPr>
              <a:t>Base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93F037-E9E4-7445-A52D-F16D0819C4CB}"/>
              </a:ext>
            </a:extLst>
          </p:cNvPr>
          <p:cNvSpPr txBox="1"/>
          <p:nvPr/>
        </p:nvSpPr>
        <p:spPr>
          <a:xfrm>
            <a:off x="4855957" y="6596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E3B74F-4C1E-E145-9A83-B4536CE11290}"/>
              </a:ext>
            </a:extLst>
          </p:cNvPr>
          <p:cNvSpPr/>
          <p:nvPr/>
        </p:nvSpPr>
        <p:spPr>
          <a:xfrm>
            <a:off x="924335" y="3574333"/>
            <a:ext cx="1236974" cy="6866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/>
            <a:r>
              <a:rPr lang="en-GB" sz="4400" b="1" dirty="0">
                <a:solidFill>
                  <a:srgbClr val="00B0F0"/>
                </a:solidFill>
              </a:rPr>
              <a:t>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0DF773-E466-7047-8BAC-91DE6D1E0299}"/>
              </a:ext>
            </a:extLst>
          </p:cNvPr>
          <p:cNvSpPr/>
          <p:nvPr/>
        </p:nvSpPr>
        <p:spPr>
          <a:xfrm>
            <a:off x="2442177" y="3574333"/>
            <a:ext cx="1236974" cy="6866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/>
            <a:r>
              <a:rPr lang="en-GB" sz="4400" b="1" dirty="0">
                <a:solidFill>
                  <a:srgbClr val="00B0F0"/>
                </a:solidFill>
              </a:rPr>
              <a:t>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73051C-1335-9242-9D4D-6F55A71C7B88}"/>
              </a:ext>
            </a:extLst>
          </p:cNvPr>
          <p:cNvSpPr/>
          <p:nvPr/>
        </p:nvSpPr>
        <p:spPr>
          <a:xfrm>
            <a:off x="3960019" y="3578985"/>
            <a:ext cx="1236974" cy="6866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/>
            <a:r>
              <a:rPr lang="en-GB" sz="4400" b="1" dirty="0">
                <a:solidFill>
                  <a:srgbClr val="00B0F0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7E0E2F8-919C-D740-AFFB-15F8CF5276C7}"/>
              </a:ext>
            </a:extLst>
          </p:cNvPr>
          <p:cNvSpPr/>
          <p:nvPr/>
        </p:nvSpPr>
        <p:spPr>
          <a:xfrm>
            <a:off x="5474827" y="3574332"/>
            <a:ext cx="1236974" cy="6866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/>
            <a:r>
              <a:rPr lang="en-GB" sz="4400" b="1" dirty="0">
                <a:solidFill>
                  <a:srgbClr val="00B0F0"/>
                </a:solidFill>
              </a:rPr>
              <a:t>7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EB18A10-0BF9-A143-81C0-B886847F89C5}"/>
              </a:ext>
            </a:extLst>
          </p:cNvPr>
          <p:cNvSpPr/>
          <p:nvPr/>
        </p:nvSpPr>
        <p:spPr>
          <a:xfrm>
            <a:off x="6883768" y="3574331"/>
            <a:ext cx="1236974" cy="6866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/>
            <a:r>
              <a:rPr lang="en-GB" sz="4400" b="1" dirty="0">
                <a:solidFill>
                  <a:srgbClr val="00B0F0"/>
                </a:solidFill>
              </a:rPr>
              <a:t>8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3058B1-093B-E741-A49A-4C9A1ECF69EC}"/>
              </a:ext>
            </a:extLst>
          </p:cNvPr>
          <p:cNvSpPr/>
          <p:nvPr/>
        </p:nvSpPr>
        <p:spPr>
          <a:xfrm>
            <a:off x="8292709" y="3574331"/>
            <a:ext cx="1236974" cy="6866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/>
            <a:r>
              <a:rPr lang="en-GB" sz="4400" b="1" dirty="0">
                <a:solidFill>
                  <a:srgbClr val="00B0F0"/>
                </a:solidFill>
              </a:rPr>
              <a:t>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F57676F-8C2B-3F47-857B-ED2FDB64C190}"/>
              </a:ext>
            </a:extLst>
          </p:cNvPr>
          <p:cNvSpPr/>
          <p:nvPr/>
        </p:nvSpPr>
        <p:spPr>
          <a:xfrm>
            <a:off x="9807517" y="3583921"/>
            <a:ext cx="1236974" cy="6866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/>
            <a:r>
              <a:rPr lang="en-GB" sz="4400" b="1" dirty="0">
                <a:solidFill>
                  <a:srgbClr val="00B0F0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061667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igh Precision Balance Scale Digital Balance Lab Scales 5kg 0.01g:  Amazon.co.uk: Business, Industry &amp;amp; Science">
            <a:extLst>
              <a:ext uri="{FF2B5EF4-FFF2-40B4-BE49-F238E27FC236}">
                <a16:creationId xmlns:a16="http://schemas.microsoft.com/office/drawing/2014/main" id="{73B3BBEA-3560-694A-8546-0D0529190B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3"/>
          <a:stretch/>
        </p:blipFill>
        <p:spPr bwMode="auto">
          <a:xfrm>
            <a:off x="640416" y="1394224"/>
            <a:ext cx="5572800" cy="500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white bowl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548C557F-6FE6-EF4C-B881-951B9E219B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049" r="11306"/>
          <a:stretch/>
        </p:blipFill>
        <p:spPr>
          <a:xfrm>
            <a:off x="1517905" y="887411"/>
            <a:ext cx="3931920" cy="3070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1E72F60-371C-4546-A45E-6134729C4266}"/>
              </a:ext>
            </a:extLst>
          </p:cNvPr>
          <p:cNvSpPr txBox="1"/>
          <p:nvPr/>
        </p:nvSpPr>
        <p:spPr>
          <a:xfrm>
            <a:off x="4855957" y="6596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pic>
        <p:nvPicPr>
          <p:cNvPr id="9" name="Picture 2" descr="Bunsen Burner, बुन्सेन बर्नर in Ambala , Pragati Scientific Industries |  ID: 9949896897">
            <a:extLst>
              <a:ext uri="{FF2B5EF4-FFF2-40B4-BE49-F238E27FC236}">
                <a16:creationId xmlns:a16="http://schemas.microsoft.com/office/drawing/2014/main" id="{0700FA40-A9DE-B84E-896B-B3F83C75A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244" y="2225855"/>
            <a:ext cx="3709225" cy="370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A picture containing furniture, table, stool, seat&#10;&#10;Description automatically generated">
            <a:extLst>
              <a:ext uri="{FF2B5EF4-FFF2-40B4-BE49-F238E27FC236}">
                <a16:creationId xmlns:a16="http://schemas.microsoft.com/office/drawing/2014/main" id="{EB857367-525B-3F4E-9E8F-9C6ACD87CF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7244" y="1896067"/>
            <a:ext cx="3479800" cy="4368800"/>
          </a:xfrm>
          <a:prstGeom prst="rect">
            <a:avLst/>
          </a:prstGeom>
        </p:spPr>
      </p:pic>
      <p:pic>
        <p:nvPicPr>
          <p:cNvPr id="11" name="Picture 10" descr="A white bowl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A4706530-166F-224C-82CB-32DA66FD70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125" r="10622"/>
          <a:stretch/>
        </p:blipFill>
        <p:spPr>
          <a:xfrm>
            <a:off x="7226174" y="958399"/>
            <a:ext cx="3270870" cy="253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581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unsen Burner, बुन्सेन बर्नर in Ambala , Pragati Scientific Industries |  ID: 9949896897">
            <a:extLst>
              <a:ext uri="{FF2B5EF4-FFF2-40B4-BE49-F238E27FC236}">
                <a16:creationId xmlns:a16="http://schemas.microsoft.com/office/drawing/2014/main" id="{8D2E81BD-5C55-F643-88F5-A4AD7F3AB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387" y="2225855"/>
            <a:ext cx="3709225" cy="370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furniture, table, stool, seat&#10;&#10;Description automatically generated">
            <a:extLst>
              <a:ext uri="{FF2B5EF4-FFF2-40B4-BE49-F238E27FC236}">
                <a16:creationId xmlns:a16="http://schemas.microsoft.com/office/drawing/2014/main" id="{C34F96C7-FD65-5841-9265-CD05C32020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1387" y="1896067"/>
            <a:ext cx="3479800" cy="4368800"/>
          </a:xfrm>
          <a:prstGeom prst="rect">
            <a:avLst/>
          </a:prstGeom>
        </p:spPr>
      </p:pic>
      <p:pic>
        <p:nvPicPr>
          <p:cNvPr id="7" name="Picture 6" descr="A white bowl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47FC9D18-A0AE-5642-B3F6-4B86A6C995C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125" r="10622"/>
          <a:stretch/>
        </p:blipFill>
        <p:spPr>
          <a:xfrm>
            <a:off x="4450317" y="958399"/>
            <a:ext cx="3270870" cy="253491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2703D89-84B4-A248-BB11-7D80DE871641}"/>
              </a:ext>
            </a:extLst>
          </p:cNvPr>
          <p:cNvSpPr txBox="1"/>
          <p:nvPr/>
        </p:nvSpPr>
        <p:spPr>
          <a:xfrm>
            <a:off x="4855957" y="6596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</p:spTree>
    <p:extLst>
      <p:ext uri="{BB962C8B-B14F-4D97-AF65-F5344CB8AC3E}">
        <p14:creationId xmlns:p14="http://schemas.microsoft.com/office/powerpoint/2010/main" val="3839035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igh Precision Balance Scale Digital Balance Lab Scales 5kg 0.01g:  Amazon.co.uk: Business, Industry &amp;amp; Science">
            <a:extLst>
              <a:ext uri="{FF2B5EF4-FFF2-40B4-BE49-F238E27FC236}">
                <a16:creationId xmlns:a16="http://schemas.microsoft.com/office/drawing/2014/main" id="{73B3BBEA-3560-694A-8546-0D0529190B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3"/>
          <a:stretch/>
        </p:blipFill>
        <p:spPr bwMode="auto">
          <a:xfrm>
            <a:off x="3182448" y="1394224"/>
            <a:ext cx="5572800" cy="500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white bowl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548C557F-6FE6-EF4C-B881-951B9E219B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049" r="11306"/>
          <a:stretch/>
        </p:blipFill>
        <p:spPr>
          <a:xfrm>
            <a:off x="4059937" y="887411"/>
            <a:ext cx="3931920" cy="3070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1E72F60-371C-4546-A45E-6134729C4266}"/>
              </a:ext>
            </a:extLst>
          </p:cNvPr>
          <p:cNvSpPr txBox="1"/>
          <p:nvPr/>
        </p:nvSpPr>
        <p:spPr>
          <a:xfrm>
            <a:off x="4855957" y="6596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</p:spTree>
    <p:extLst>
      <p:ext uri="{BB962C8B-B14F-4D97-AF65-F5344CB8AC3E}">
        <p14:creationId xmlns:p14="http://schemas.microsoft.com/office/powerpoint/2010/main" val="1476197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waterpurifier, chemicaldistiller, alcoholdistiller, Home &amp; Living">
            <a:extLst>
              <a:ext uri="{FF2B5EF4-FFF2-40B4-BE49-F238E27FC236}">
                <a16:creationId xmlns:a16="http://schemas.microsoft.com/office/drawing/2014/main" id="{6B6A6DB2-72F6-2242-B5D3-0F42DABD47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Distillation - Wikipedia">
            <a:extLst>
              <a:ext uri="{FF2B5EF4-FFF2-40B4-BE49-F238E27FC236}">
                <a16:creationId xmlns:a16="http://schemas.microsoft.com/office/drawing/2014/main" id="{B49E37F7-6D8B-3346-B5EE-11BA071EDE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3367" y="662771"/>
            <a:ext cx="4169833" cy="5532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19ECC73-913B-4843-AAB5-B5A33BF9EFA0}"/>
              </a:ext>
            </a:extLst>
          </p:cNvPr>
          <p:cNvSpPr/>
          <p:nvPr/>
        </p:nvSpPr>
        <p:spPr>
          <a:xfrm>
            <a:off x="7707085" y="1531917"/>
            <a:ext cx="427511" cy="581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6490B1-2719-2040-A405-C3E5F0C87AAA}"/>
              </a:ext>
            </a:extLst>
          </p:cNvPr>
          <p:cNvSpPr/>
          <p:nvPr/>
        </p:nvSpPr>
        <p:spPr>
          <a:xfrm>
            <a:off x="9334527" y="2551216"/>
            <a:ext cx="427511" cy="581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D83001-1A23-184E-BDA7-01F24F6F3041}"/>
              </a:ext>
            </a:extLst>
          </p:cNvPr>
          <p:cNvSpPr/>
          <p:nvPr/>
        </p:nvSpPr>
        <p:spPr>
          <a:xfrm>
            <a:off x="10697687" y="3038104"/>
            <a:ext cx="427511" cy="581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CBCDBD-A10B-544D-9C20-B427DA664C69}"/>
              </a:ext>
            </a:extLst>
          </p:cNvPr>
          <p:cNvSpPr/>
          <p:nvPr/>
        </p:nvSpPr>
        <p:spPr>
          <a:xfrm rot="1402401">
            <a:off x="9393902" y="3952504"/>
            <a:ext cx="427511" cy="581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FBF57B-847F-A541-AE0D-9C992DF0149A}"/>
              </a:ext>
            </a:extLst>
          </p:cNvPr>
          <p:cNvSpPr/>
          <p:nvPr/>
        </p:nvSpPr>
        <p:spPr>
          <a:xfrm>
            <a:off x="7639268" y="3281681"/>
            <a:ext cx="427511" cy="581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DAE04D-4B53-1640-9306-12A2B8B15255}"/>
              </a:ext>
            </a:extLst>
          </p:cNvPr>
          <p:cNvSpPr/>
          <p:nvPr/>
        </p:nvSpPr>
        <p:spPr>
          <a:xfrm>
            <a:off x="10309234" y="5211288"/>
            <a:ext cx="427511" cy="581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41C414-D738-3C43-B2AA-332340C18DD9}"/>
              </a:ext>
            </a:extLst>
          </p:cNvPr>
          <p:cNvSpPr/>
          <p:nvPr/>
        </p:nvSpPr>
        <p:spPr>
          <a:xfrm>
            <a:off x="11324437" y="3839822"/>
            <a:ext cx="427511" cy="581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79ED3C3-4D3A-9242-8D42-A7F21F96E261}"/>
              </a:ext>
            </a:extLst>
          </p:cNvPr>
          <p:cNvSpPr/>
          <p:nvPr/>
        </p:nvSpPr>
        <p:spPr>
          <a:xfrm rot="2087814">
            <a:off x="11039251" y="3596376"/>
            <a:ext cx="427511" cy="581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FD1A078-38C3-1546-86E6-7C46B38C6686}"/>
              </a:ext>
            </a:extLst>
          </p:cNvPr>
          <p:cNvSpPr/>
          <p:nvPr/>
        </p:nvSpPr>
        <p:spPr>
          <a:xfrm rot="19041501">
            <a:off x="7425512" y="4198642"/>
            <a:ext cx="427511" cy="581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04E093-E581-1543-892E-01904BC78834}"/>
              </a:ext>
            </a:extLst>
          </p:cNvPr>
          <p:cNvSpPr/>
          <p:nvPr/>
        </p:nvSpPr>
        <p:spPr>
          <a:xfrm rot="5400000">
            <a:off x="8791317" y="4920342"/>
            <a:ext cx="427511" cy="581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958208-BBB4-DC40-A8DB-02BF06ACF1B0}"/>
              </a:ext>
            </a:extLst>
          </p:cNvPr>
          <p:cNvSpPr/>
          <p:nvPr/>
        </p:nvSpPr>
        <p:spPr>
          <a:xfrm rot="3570560">
            <a:off x="8864151" y="5448793"/>
            <a:ext cx="427511" cy="581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50F4F22-6D47-C245-9F7C-0505903E0924}"/>
              </a:ext>
            </a:extLst>
          </p:cNvPr>
          <p:cNvSpPr/>
          <p:nvPr/>
        </p:nvSpPr>
        <p:spPr>
          <a:xfrm rot="5400000">
            <a:off x="7111258" y="5211287"/>
            <a:ext cx="427511" cy="581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481330-F13E-124E-AB19-16844BADC82F}"/>
              </a:ext>
            </a:extLst>
          </p:cNvPr>
          <p:cNvSpPr/>
          <p:nvPr/>
        </p:nvSpPr>
        <p:spPr>
          <a:xfrm rot="5400000">
            <a:off x="11089844" y="5095854"/>
            <a:ext cx="152400" cy="146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351610-97D8-144D-BC74-319228BE5C5A}"/>
              </a:ext>
            </a:extLst>
          </p:cNvPr>
          <p:cNvSpPr txBox="1"/>
          <p:nvPr/>
        </p:nvSpPr>
        <p:spPr>
          <a:xfrm>
            <a:off x="4855957" y="6596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</p:spTree>
    <p:extLst>
      <p:ext uri="{BB962C8B-B14F-4D97-AF65-F5344CB8AC3E}">
        <p14:creationId xmlns:p14="http://schemas.microsoft.com/office/powerpoint/2010/main" val="476843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3906</TotalTime>
  <Words>135</Words>
  <Application>Microsoft Macintosh PowerPoint</Application>
  <PresentationFormat>Widescreen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</vt:lpstr>
      <vt:lpstr>Calibri</vt:lpstr>
      <vt:lpstr>Calibri Light</vt:lpstr>
      <vt:lpstr>CordiaUPC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227</cp:revision>
  <dcterms:created xsi:type="dcterms:W3CDTF">2021-05-21T15:41:32Z</dcterms:created>
  <dcterms:modified xsi:type="dcterms:W3CDTF">2021-06-11T15:55:24Z</dcterms:modified>
</cp:coreProperties>
</file>