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iuPBw9bVdwv6Czxwf/MYFwWKmd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0F38"/>
    <a:srgbClr val="14103A"/>
    <a:srgbClr val="55C7CC"/>
    <a:srgbClr val="807E80"/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>
        <p:scale>
          <a:sx n="150" d="100"/>
          <a:sy n="15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>
          <a:extLst>
            <a:ext uri="{FF2B5EF4-FFF2-40B4-BE49-F238E27FC236}">
              <a16:creationId xmlns:a16="http://schemas.microsoft.com/office/drawing/2014/main" id="{C92F378A-E1F8-E30B-17DB-C4D1F36CF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>
            <a:extLst>
              <a:ext uri="{FF2B5EF4-FFF2-40B4-BE49-F238E27FC236}">
                <a16:creationId xmlns:a16="http://schemas.microsoft.com/office/drawing/2014/main" id="{860E1475-D1C4-F6A5-1D26-59FA9EDD83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>
            <a:extLst>
              <a:ext uri="{FF2B5EF4-FFF2-40B4-BE49-F238E27FC236}">
                <a16:creationId xmlns:a16="http://schemas.microsoft.com/office/drawing/2014/main" id="{DA46DF0A-B048-7DF3-F987-A07F5A0050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1066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116;p1">
            <a:extLst>
              <a:ext uri="{FF2B5EF4-FFF2-40B4-BE49-F238E27FC236}">
                <a16:creationId xmlns:a16="http://schemas.microsoft.com/office/drawing/2014/main" id="{D3EDCC41-C4CF-4CA8-B272-0AC5BDB1EF17}"/>
              </a:ext>
            </a:extLst>
          </p:cNvPr>
          <p:cNvSpPr/>
          <p:nvPr/>
        </p:nvSpPr>
        <p:spPr>
          <a:xfrm>
            <a:off x="153988" y="1141336"/>
            <a:ext cx="6496449" cy="637782"/>
          </a:xfrm>
          <a:prstGeom prst="roundRect">
            <a:avLst>
              <a:gd name="adj" fmla="val 4891"/>
            </a:avLst>
          </a:prstGeom>
          <a:noFill/>
          <a:ln w="28575" cap="flat" cmpd="sng">
            <a:solidFill>
              <a:srgbClr val="120F3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Design a poster to explain how to stay safe during an Earthquake.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F8DE6C8-9C15-34A1-195A-75016BE602B4}"/>
              </a:ext>
            </a:extLst>
          </p:cNvPr>
          <p:cNvSpPr/>
          <p:nvPr/>
        </p:nvSpPr>
        <p:spPr>
          <a:xfrm>
            <a:off x="153988" y="1956472"/>
            <a:ext cx="6496449" cy="7355372"/>
          </a:xfrm>
          <a:prstGeom prst="roundRect">
            <a:avLst>
              <a:gd name="adj" fmla="val 633"/>
            </a:avLst>
          </a:prstGeom>
          <a:noFill/>
          <a:ln w="28575">
            <a:solidFill>
              <a:srgbClr val="120F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FDE279-BC43-A035-A093-DDCAF8FDDB20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buClrTx/>
              <a:buFontTx/>
              <a:buNone/>
            </a:pPr>
            <a:r>
              <a:rPr lang="en-US" sz="1200" kern="1200" dirty="0">
                <a:solidFill>
                  <a:prstClr val="white"/>
                </a:solidFill>
                <a:latin typeface="Arial Rounded MT Bold" panose="020F0704030504030204" pitchFamily="34" charset="77"/>
                <a:ea typeface="+mn-ea"/>
                <a:cs typeface="+mn-cs"/>
              </a:rPr>
              <a:t>Mission Assignment: What is the equator?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0650C0-6394-BD9E-EC8D-261EDDD21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136784"/>
            <a:ext cx="481582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Year 4: Volcanoes, Mountains and Earthquakes</a:t>
            </a:r>
            <a:endParaRPr lang="en-US" altLang="en-US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5" name="Picture 4" descr="A blue square with white letters&#10;&#10;Description automatically generated">
            <a:extLst>
              <a:ext uri="{FF2B5EF4-FFF2-40B4-BE49-F238E27FC236}">
                <a16:creationId xmlns:a16="http://schemas.microsoft.com/office/drawing/2014/main" id="{94451A2C-DFF4-7940-6D2D-53C782350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27000"/>
            <a:ext cx="8128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9">
            <a:extLst>
              <a:ext uri="{FF2B5EF4-FFF2-40B4-BE49-F238E27FC236}">
                <a16:creationId xmlns:a16="http://schemas.microsoft.com/office/drawing/2014/main" id="{B94414D6-AE12-D42E-B301-4D97748C3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385284"/>
            <a:ext cx="35163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2. What are earthquakes?</a:t>
            </a:r>
            <a:endParaRPr lang="en-US" altLang="en-US" sz="1600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EF00BD-15FB-8A4C-0B9D-866BFE94D18C}"/>
              </a:ext>
            </a:extLst>
          </p:cNvPr>
          <p:cNvCxnSpPr>
            <a:cxnSpLocks/>
          </p:cNvCxnSpPr>
          <p:nvPr/>
        </p:nvCxnSpPr>
        <p:spPr>
          <a:xfrm>
            <a:off x="153988" y="960565"/>
            <a:ext cx="6505575" cy="3417"/>
          </a:xfrm>
          <a:prstGeom prst="line">
            <a:avLst/>
          </a:prstGeom>
          <a:ln w="28575">
            <a:solidFill>
              <a:srgbClr val="130E3C"/>
            </a:solidFill>
          </a:ln>
          <a:effectLst>
            <a:outerShdw dist="20000" sx="1000" sy="100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blue square with a globe and text&#10;&#10;Description automatically generated">
            <a:extLst>
              <a:ext uri="{FF2B5EF4-FFF2-40B4-BE49-F238E27FC236}">
                <a16:creationId xmlns:a16="http://schemas.microsoft.com/office/drawing/2014/main" id="{A82CFADD-DB55-0B25-4B1A-91B2AB112E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821" y="151185"/>
            <a:ext cx="869251" cy="78232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9897C84-C84D-FC1D-EC57-0FB2A9706F79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F50431-8A7D-49EF-534B-4E589285506D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2024 All Rights Reserved</a:t>
            </a: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3B218680-5EEA-92EA-A402-8790BBD19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180" y="9638052"/>
            <a:ext cx="3800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r" eaLnBrk="1" hangingPunct="1"/>
            <a:r>
              <a:rPr lang="en-US" altLang="en-US" sz="8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Developing Experts Copyright 2025 All Rights Reserved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2BC9C58-9278-DB82-61CE-B6E7AE2FEB49}"/>
              </a:ext>
            </a:extLst>
          </p:cNvPr>
          <p:cNvCxnSpPr>
            <a:cxnSpLocks/>
          </p:cNvCxnSpPr>
          <p:nvPr/>
        </p:nvCxnSpPr>
        <p:spPr>
          <a:xfrm>
            <a:off x="177416" y="9551988"/>
            <a:ext cx="6505832" cy="0"/>
          </a:xfrm>
          <a:prstGeom prst="line">
            <a:avLst/>
          </a:prstGeom>
          <a:ln w="28575">
            <a:solidFill>
              <a:srgbClr val="130E3C"/>
            </a:solidFill>
          </a:ln>
          <a:effectLst>
            <a:outerShdw dist="20000" sx="1000" sy="100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FD5414A2-CB3A-404F-CBD6-56C0A8DAE9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98714" y="696685"/>
            <a:ext cx="218062" cy="208929"/>
          </a:xfrm>
          <a:prstGeom prst="rect">
            <a:avLst/>
          </a:prstGeom>
        </p:spPr>
      </p:pic>
      <p:pic>
        <p:nvPicPr>
          <p:cNvPr id="10" name="Picture 9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E6BF6ACA-808B-AF47-B26E-E12F017EB9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53984" y="693510"/>
            <a:ext cx="218062" cy="2089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934F75F-4258-3486-DFB4-D515CADBBDF0}"/>
              </a:ext>
            </a:extLst>
          </p:cNvPr>
          <p:cNvSpPr txBox="1"/>
          <p:nvPr/>
        </p:nvSpPr>
        <p:spPr>
          <a:xfrm>
            <a:off x="-19680" y="9659779"/>
            <a:ext cx="2616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>
          <a:extLst>
            <a:ext uri="{FF2B5EF4-FFF2-40B4-BE49-F238E27FC236}">
              <a16:creationId xmlns:a16="http://schemas.microsoft.com/office/drawing/2014/main" id="{DFA571E9-9C9A-6F81-A807-33704944F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8195DA9-41E3-8FE8-E074-B85718EE5231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61" name="Google Shape;116;p1">
            <a:extLst>
              <a:ext uri="{FF2B5EF4-FFF2-40B4-BE49-F238E27FC236}">
                <a16:creationId xmlns:a16="http://schemas.microsoft.com/office/drawing/2014/main" id="{F0600CC3-21BC-3097-F30D-46ED2AE6E50B}"/>
              </a:ext>
            </a:extLst>
          </p:cNvPr>
          <p:cNvSpPr/>
          <p:nvPr/>
        </p:nvSpPr>
        <p:spPr>
          <a:xfrm>
            <a:off x="178882" y="1176362"/>
            <a:ext cx="6496449" cy="637782"/>
          </a:xfrm>
          <a:prstGeom prst="roundRect">
            <a:avLst>
              <a:gd name="adj" fmla="val 4891"/>
            </a:avLst>
          </a:prstGeom>
          <a:noFill/>
          <a:ln w="28575" cap="flat" cmpd="sng">
            <a:solidFill>
              <a:srgbClr val="120F3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Design a poster to explain how to stay safe during an Earthquake.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5730D0D-FBB4-83E6-2EBB-CCE12F5D89AD}"/>
              </a:ext>
            </a:extLst>
          </p:cNvPr>
          <p:cNvSpPr/>
          <p:nvPr/>
        </p:nvSpPr>
        <p:spPr>
          <a:xfrm>
            <a:off x="153989" y="2036049"/>
            <a:ext cx="6529259" cy="5284775"/>
          </a:xfrm>
          <a:prstGeom prst="roundRect">
            <a:avLst>
              <a:gd name="adj" fmla="val 597"/>
            </a:avLst>
          </a:prstGeom>
          <a:noFill/>
          <a:ln w="28575">
            <a:solidFill>
              <a:srgbClr val="120F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14103A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6EE96B-0CC6-B630-D20D-D285EBDE0950}"/>
              </a:ext>
            </a:extLst>
          </p:cNvPr>
          <p:cNvSpPr txBox="1"/>
          <p:nvPr/>
        </p:nvSpPr>
        <p:spPr>
          <a:xfrm>
            <a:off x="166434" y="7584951"/>
            <a:ext cx="6521343" cy="1740218"/>
          </a:xfrm>
          <a:prstGeom prst="roundRect">
            <a:avLst>
              <a:gd name="adj" fmla="val 1879"/>
            </a:avLst>
          </a:prstGeom>
          <a:noFill/>
          <a:ln w="28575">
            <a:solidFill>
              <a:srgbClr val="120F38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How do earthquakes occur? What can they cause? </a:t>
            </a:r>
            <a:r>
              <a:rPr lang="en-GB" sz="18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421E15-C5AE-216D-CE3F-94494DCC65AA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896CFA-10DB-4A79-F15F-8B778A85333E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2024 All Rights Reserved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8DDCE68D-5313-2DCD-0AF7-5F9E2F7B2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180" y="9620281"/>
            <a:ext cx="3800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r" eaLnBrk="1" hangingPunct="1"/>
            <a:r>
              <a:rPr lang="en-US" altLang="en-US" sz="8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Developing Experts Copyright 2025 All Rights Reserved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82A1926-7313-FDBE-EB06-B0BDFF26AA97}"/>
              </a:ext>
            </a:extLst>
          </p:cNvPr>
          <p:cNvCxnSpPr>
            <a:cxnSpLocks/>
          </p:cNvCxnSpPr>
          <p:nvPr/>
        </p:nvCxnSpPr>
        <p:spPr>
          <a:xfrm>
            <a:off x="177416" y="9551988"/>
            <a:ext cx="6505832" cy="0"/>
          </a:xfrm>
          <a:prstGeom prst="line">
            <a:avLst/>
          </a:prstGeom>
          <a:ln w="28575">
            <a:solidFill>
              <a:srgbClr val="130E3C"/>
            </a:solidFill>
          </a:ln>
          <a:effectLst>
            <a:outerShdw dist="20000" sx="1000" sy="100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F93219E-4711-1577-96B3-5FC00DA6B674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buClrTx/>
              <a:buFontTx/>
              <a:buNone/>
            </a:pPr>
            <a:r>
              <a:rPr lang="en-US" sz="1200" kern="1200" dirty="0">
                <a:solidFill>
                  <a:prstClr val="white"/>
                </a:solidFill>
                <a:latin typeface="Arial Rounded MT Bold" panose="020F0704030504030204" pitchFamily="34" charset="77"/>
                <a:ea typeface="+mn-ea"/>
                <a:cs typeface="+mn-cs"/>
              </a:rPr>
              <a:t>Mission Assignment: What is the equator?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21CA67-2D39-9D2A-2200-D062531B4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136784"/>
            <a:ext cx="481582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Year 4: Volcanoes, Mountains and Earthquakes</a:t>
            </a:r>
            <a:endParaRPr lang="en-US" altLang="en-US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2" name="Picture 11" descr="A blue square with white letters&#10;&#10;Description automatically generated">
            <a:extLst>
              <a:ext uri="{FF2B5EF4-FFF2-40B4-BE49-F238E27FC236}">
                <a16:creationId xmlns:a16="http://schemas.microsoft.com/office/drawing/2014/main" id="{21A86071-E13B-A40D-1115-383FB33B9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27000"/>
            <a:ext cx="8128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9">
            <a:extLst>
              <a:ext uri="{FF2B5EF4-FFF2-40B4-BE49-F238E27FC236}">
                <a16:creationId xmlns:a16="http://schemas.microsoft.com/office/drawing/2014/main" id="{96601FE4-C7B6-7A05-A0B5-77985B921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385284"/>
            <a:ext cx="35163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2. What are earthquakes?</a:t>
            </a:r>
            <a:endParaRPr lang="en-US" altLang="en-US" sz="1600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192F91-6F13-7614-2564-B98EB8583BF1}"/>
              </a:ext>
            </a:extLst>
          </p:cNvPr>
          <p:cNvCxnSpPr>
            <a:cxnSpLocks/>
          </p:cNvCxnSpPr>
          <p:nvPr/>
        </p:nvCxnSpPr>
        <p:spPr>
          <a:xfrm>
            <a:off x="153988" y="960565"/>
            <a:ext cx="6505575" cy="3417"/>
          </a:xfrm>
          <a:prstGeom prst="line">
            <a:avLst/>
          </a:prstGeom>
          <a:ln w="28575">
            <a:solidFill>
              <a:srgbClr val="130E3C"/>
            </a:solidFill>
          </a:ln>
          <a:effectLst>
            <a:outerShdw dist="20000" sx="1000" sy="100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blue square with a globe and text&#10;&#10;Description automatically generated">
            <a:extLst>
              <a:ext uri="{FF2B5EF4-FFF2-40B4-BE49-F238E27FC236}">
                <a16:creationId xmlns:a16="http://schemas.microsoft.com/office/drawing/2014/main" id="{A446CA8F-EE5A-C5D4-3998-3C44687A0E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821" y="144093"/>
            <a:ext cx="869251" cy="782326"/>
          </a:xfrm>
          <a:prstGeom prst="rect">
            <a:avLst/>
          </a:prstGeom>
        </p:spPr>
      </p:pic>
      <p:pic>
        <p:nvPicPr>
          <p:cNvPr id="10" name="Picture 9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3C47F002-4C94-A36F-5AF8-9AAF9A365B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50966" y="696685"/>
            <a:ext cx="218062" cy="208929"/>
          </a:xfrm>
          <a:prstGeom prst="rect">
            <a:avLst/>
          </a:prstGeom>
        </p:spPr>
      </p:pic>
      <p:pic>
        <p:nvPicPr>
          <p:cNvPr id="16" name="Picture 15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A373790E-9EEC-DE84-7240-FD504E5616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06236" y="693510"/>
            <a:ext cx="218062" cy="208929"/>
          </a:xfrm>
          <a:prstGeom prst="rect">
            <a:avLst/>
          </a:prstGeom>
        </p:spPr>
      </p:pic>
      <p:pic>
        <p:nvPicPr>
          <p:cNvPr id="17" name="Picture 16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B02269D8-3AB5-772B-DA57-DB343CCB52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66748" y="689154"/>
            <a:ext cx="218062" cy="20892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B5C4D31-C086-A37B-96D2-3ED999E9D2B6}"/>
              </a:ext>
            </a:extLst>
          </p:cNvPr>
          <p:cNvSpPr txBox="1"/>
          <p:nvPr/>
        </p:nvSpPr>
        <p:spPr>
          <a:xfrm>
            <a:off x="-19680" y="9659779"/>
            <a:ext cx="2616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421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132</Words>
  <Application>Microsoft Office PowerPoint</Application>
  <PresentationFormat>A4 Paper (210x297 mm)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Rounded MT Bold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14</cp:revision>
  <dcterms:created xsi:type="dcterms:W3CDTF">2022-04-04T08:08:59Z</dcterms:created>
  <dcterms:modified xsi:type="dcterms:W3CDTF">2025-02-05T11:57:41Z</dcterms:modified>
</cp:coreProperties>
</file>