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5840"/>
  </p:normalViewPr>
  <p:slideViewPr>
    <p:cSldViewPr snapToGrid="0" snapToObjects="1">
      <p:cViewPr varScale="1">
        <p:scale>
          <a:sx n="74" d="100"/>
          <a:sy n="74" d="100"/>
        </p:scale>
        <p:origin x="30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B4587A-ACCE-4965-9820-F707B2A372AF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092ACBF5-C798-4B33-B533-598CB1650FCD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S04.05.12 Handout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10B1CF47-24E6-40AC-860B-47AD36EE9199}"/>
              </a:ext>
            </a:extLst>
          </p:cNvPr>
          <p:cNvSpPr/>
          <p:nvPr userDrawn="1"/>
        </p:nvSpPr>
        <p:spPr>
          <a:xfrm rot="10800000" flipV="1">
            <a:off x="1087395" y="578945"/>
            <a:ext cx="5571324" cy="584778"/>
          </a:xfrm>
          <a:prstGeom prst="wedgeRoundRectCallout">
            <a:avLst>
              <a:gd name="adj1" fmla="val 52992"/>
              <a:gd name="adj2" fmla="val -16387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noProof="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Explore air pollution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9BFAFF-C12D-4245-B962-DDA8D08A8FD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81" y="578944"/>
            <a:ext cx="584779" cy="58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372F5E5-ED89-4A13-A965-7F5FF3E23920}"/>
              </a:ext>
            </a:extLst>
          </p:cNvPr>
          <p:cNvSpPr/>
          <p:nvPr/>
        </p:nvSpPr>
        <p:spPr>
          <a:xfrm>
            <a:off x="199868" y="1300766"/>
            <a:ext cx="6458264" cy="682580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Fill in this handout once you have collected your cards after one week. You can use the squares A, B and C to draw the particles </a:t>
            </a:r>
            <a:b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which stuck to each card.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5B54E7-31AA-47D1-B5C9-5DF2997657E8}"/>
              </a:ext>
            </a:extLst>
          </p:cNvPr>
          <p:cNvSpPr>
            <a:spLocks noChangeAspect="1"/>
          </p:cNvSpPr>
          <p:nvPr/>
        </p:nvSpPr>
        <p:spPr>
          <a:xfrm>
            <a:off x="199874" y="2294586"/>
            <a:ext cx="1430514" cy="12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FCB486-365F-4D3B-9BBC-FD716858A1D9}"/>
              </a:ext>
            </a:extLst>
          </p:cNvPr>
          <p:cNvSpPr>
            <a:spLocks noChangeAspect="1"/>
          </p:cNvSpPr>
          <p:nvPr/>
        </p:nvSpPr>
        <p:spPr>
          <a:xfrm>
            <a:off x="199874" y="3901826"/>
            <a:ext cx="1430514" cy="12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B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B7296A-4872-40A6-AD04-505DE191C2D0}"/>
              </a:ext>
            </a:extLst>
          </p:cNvPr>
          <p:cNvSpPr>
            <a:spLocks noChangeAspect="1"/>
          </p:cNvSpPr>
          <p:nvPr/>
        </p:nvSpPr>
        <p:spPr>
          <a:xfrm>
            <a:off x="199874" y="5509066"/>
            <a:ext cx="1430514" cy="129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5ACC2C-00AA-4D77-88A2-D3B886CC80A7}"/>
              </a:ext>
            </a:extLst>
          </p:cNvPr>
          <p:cNvSpPr txBox="1"/>
          <p:nvPr/>
        </p:nvSpPr>
        <p:spPr>
          <a:xfrm>
            <a:off x="1630388" y="2126978"/>
            <a:ext cx="494092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Location: </a:t>
            </a: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</a:t>
            </a:r>
          </a:p>
          <a:p>
            <a:endParaRPr lang="en-US" sz="1400" b="1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What did the card look like after a week? </a:t>
            </a:r>
          </a:p>
          <a:p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6F1977-E23C-4443-9DA5-314C85D51766}"/>
              </a:ext>
            </a:extLst>
          </p:cNvPr>
          <p:cNvSpPr txBox="1"/>
          <p:nvPr/>
        </p:nvSpPr>
        <p:spPr>
          <a:xfrm>
            <a:off x="1717216" y="3734218"/>
            <a:ext cx="494092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Location: </a:t>
            </a: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</a:t>
            </a:r>
          </a:p>
          <a:p>
            <a:endParaRPr lang="en-US" sz="1400" b="1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What did the card look like after a week? </a:t>
            </a:r>
          </a:p>
          <a:p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B69EBB-C3C2-47A9-A4DA-0DAAE24F0A2B}"/>
              </a:ext>
            </a:extLst>
          </p:cNvPr>
          <p:cNvSpPr txBox="1"/>
          <p:nvPr/>
        </p:nvSpPr>
        <p:spPr>
          <a:xfrm>
            <a:off x="1717216" y="5341458"/>
            <a:ext cx="494092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Location: </a:t>
            </a: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</a:t>
            </a:r>
          </a:p>
          <a:p>
            <a:endParaRPr lang="en-US" sz="1400" b="1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What did the card look like after a week? </a:t>
            </a:r>
          </a:p>
          <a:p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C17A6A-ADB4-440A-9BB4-7934A5F2FD06}"/>
              </a:ext>
            </a:extLst>
          </p:cNvPr>
          <p:cNvSpPr txBox="1"/>
          <p:nvPr/>
        </p:nvSpPr>
        <p:spPr>
          <a:xfrm>
            <a:off x="199874" y="6964793"/>
            <a:ext cx="63714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1. Based on your results, which card was in the most polluted location? How do you know this?</a:t>
            </a:r>
          </a:p>
          <a:p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</a:t>
            </a:r>
          </a:p>
          <a:p>
            <a:endParaRPr lang="en-US" b="1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2. If you had to measure levels of air pollution again, what would you do differently and why?</a:t>
            </a:r>
          </a:p>
          <a:p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126</Words>
  <Application>Microsoft Macintosh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58</cp:revision>
  <cp:lastPrinted>2016-07-20T11:27:13Z</cp:lastPrinted>
  <dcterms:created xsi:type="dcterms:W3CDTF">2016-06-12T08:53:59Z</dcterms:created>
  <dcterms:modified xsi:type="dcterms:W3CDTF">2021-12-17T08:19:56Z</dcterms:modified>
</cp:coreProperties>
</file>