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5B9BD5"/>
    <a:srgbClr val="1DA4B8"/>
    <a:srgbClr val="1DA1B3"/>
    <a:srgbClr val="2A8873"/>
    <a:srgbClr val="35B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2"/>
    <p:restoredTop sz="95865"/>
  </p:normalViewPr>
  <p:slideViewPr>
    <p:cSldViewPr snapToGrid="0" snapToObjects="1">
      <p:cViewPr varScale="1">
        <p:scale>
          <a:sx n="75" d="100"/>
          <a:sy n="75" d="100"/>
        </p:scale>
        <p:origin x="3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560D22-EE0C-4558-A44A-29DA6594499E}"/>
              </a:ext>
            </a:extLst>
          </p:cNvPr>
          <p:cNvSpPr/>
          <p:nvPr userDrawn="1"/>
        </p:nvSpPr>
        <p:spPr>
          <a:xfrm>
            <a:off x="1339906" y="965670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1DA1B3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1DA1B3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502EA091-511F-4F88-9E39-6828EF08307E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1DA4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S05.03.07 Handout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1766A418-DF37-463D-BE81-173DA060F0A3}"/>
              </a:ext>
            </a:extLst>
          </p:cNvPr>
          <p:cNvSpPr/>
          <p:nvPr userDrawn="1"/>
        </p:nvSpPr>
        <p:spPr>
          <a:xfrm rot="10800000" flipV="1">
            <a:off x="1144552" y="581211"/>
            <a:ext cx="5514167" cy="612000"/>
          </a:xfrm>
          <a:prstGeom prst="wedgeRoundRectCallout">
            <a:avLst>
              <a:gd name="adj1" fmla="val 52911"/>
              <a:gd name="adj2" fmla="val -20249"/>
              <a:gd name="adj3" fmla="val 16667"/>
            </a:avLst>
          </a:prstGeom>
          <a:noFill/>
          <a:ln w="12700">
            <a:solidFill>
              <a:srgbClr val="1DA4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DA1B3"/>
                </a:solidFill>
                <a:effectLst/>
                <a:uLnTx/>
                <a:uFillTx/>
                <a:latin typeface="Arial Rounded MT Bold" charset="0"/>
                <a:ea typeface="Arial Rounded MT Bold" charset="0"/>
                <a:cs typeface="Arial Rounded MT Bold" charset="0"/>
              </a:rPr>
              <a:t>Understand water resistance and friction</a:t>
            </a:r>
            <a:endParaRPr lang="en-US" sz="1668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2E34B5A-C3DF-425B-994F-F29AC9C23B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9281" y="581211"/>
            <a:ext cx="624912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71000" y="1325997"/>
            <a:ext cx="6516000" cy="333011"/>
          </a:xfrm>
          <a:prstGeom prst="roundRect">
            <a:avLst/>
          </a:prstGeom>
          <a:noFill/>
          <a:ln w="9525">
            <a:solidFill>
              <a:srgbClr val="1DA4B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 are going to investigate which surface provide the best grip.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B033200-86D9-46E5-B1CE-10F50006A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1764641"/>
            <a:ext cx="6516000" cy="4062139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no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Method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Cover a ramp in a material and place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weight at the top of the ramp.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Raise the top of the ramp gently while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watching the weight 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As soon as the weight begins to slip,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stop raising the ramp and record the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height of the ramp.</a:t>
            </a:r>
          </a:p>
          <a:p>
            <a:pPr marL="342900" indent="-342900" defTabSz="847135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Repeat this process changing the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material on the ramp.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5510133-094F-405F-8764-F4B004EAC8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709147"/>
              </p:ext>
            </p:extLst>
          </p:nvPr>
        </p:nvGraphicFramePr>
        <p:xfrm>
          <a:off x="171000" y="4029583"/>
          <a:ext cx="3400789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4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Material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Height or ramp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2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Rectangle 3">
            <a:extLst>
              <a:ext uri="{FF2B5EF4-FFF2-40B4-BE49-F238E27FC236}">
                <a16:creationId xmlns:a16="http://schemas.microsoft.com/office/drawing/2014/main" id="{37133E1D-FF82-43C9-A9F8-2525A50B5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00" y="6163184"/>
            <a:ext cx="6516000" cy="342782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t" anchorCtr="0" compatLnSpc="1">
            <a:prstTxWarp prst="textNoShape">
              <a:avLst/>
            </a:prstTxWarp>
            <a:noAutofit/>
          </a:bodyPr>
          <a:lstStyle/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material provided the largest 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frictional force? Suggest why this </a:t>
            </a:r>
            <a:b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material has the largest frictional force.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  <a:b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  <a:b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</a:t>
            </a:r>
            <a:endParaRPr lang="en-GB" altLang="en-US" sz="1400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Which material provided the largest frictional force? Suggest why this material has the largest frictional force.</a:t>
            </a:r>
          </a:p>
          <a:p>
            <a:pPr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2CA4B6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</a:t>
            </a:r>
            <a:endParaRPr lang="en-US" altLang="en-US" dirty="0">
              <a:solidFill>
                <a:srgbClr val="2CA4B6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935D7E-F659-4687-9F64-FAC0BB06B975}"/>
              </a:ext>
            </a:extLst>
          </p:cNvPr>
          <p:cNvSpPr txBox="1"/>
          <p:nvPr/>
        </p:nvSpPr>
        <p:spPr>
          <a:xfrm>
            <a:off x="3896737" y="1885591"/>
            <a:ext cx="2791850" cy="1693307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Metre stick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 short ramp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Different materials; foil, felt, film, sandpaper, bubble wrap.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Weight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3CBBE2-E35E-4209-8B68-534D94346BE6}"/>
              </a:ext>
            </a:extLst>
          </p:cNvPr>
          <p:cNvSpPr txBox="1"/>
          <p:nvPr/>
        </p:nvSpPr>
        <p:spPr>
          <a:xfrm>
            <a:off x="3791804" y="5556967"/>
            <a:ext cx="2895196" cy="781526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Stretch</a:t>
            </a:r>
            <a:b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Give an example of where friction is useful and an issue.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8FF3F8-1488-46FD-99B8-3BC4568AD6E6}"/>
              </a:ext>
            </a:extLst>
          </p:cNvPr>
          <p:cNvSpPr txBox="1"/>
          <p:nvPr/>
        </p:nvSpPr>
        <p:spPr>
          <a:xfrm>
            <a:off x="3791804" y="6566457"/>
            <a:ext cx="2895196" cy="1009471"/>
          </a:xfrm>
          <a:prstGeom prst="roundRect">
            <a:avLst>
              <a:gd name="adj" fmla="val 10784"/>
            </a:avLst>
          </a:prstGeom>
          <a:noFill/>
          <a:ln>
            <a:solidFill>
              <a:srgbClr val="2FA2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Challenge</a:t>
            </a:r>
            <a:br>
              <a:rPr lang="en-GB" sz="1400" b="1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Why do driver change their driving behaviour during different weathers.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47525F-3EEA-46B7-A509-C1E1B168C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026801" y="3647093"/>
            <a:ext cx="2531723" cy="156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1087</TotalTime>
  <Words>175</Words>
  <Application>Microsoft Macintosh PowerPoint</Application>
  <PresentationFormat>A4 Paper (210x297 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58</cp:revision>
  <dcterms:created xsi:type="dcterms:W3CDTF">2016-06-12T08:53:59Z</dcterms:created>
  <dcterms:modified xsi:type="dcterms:W3CDTF">2021-12-09T17:02:16Z</dcterms:modified>
</cp:coreProperties>
</file>