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4E1384-F3CA-4CF3-8EF9-7BCED4868A3F}" v="3" dt="2023-07-31T09:20:46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22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3D4E1384-F3CA-4CF3-8EF9-7BCED4868A3F}"/>
    <pc:docChg chg="undo custSel modSld">
      <pc:chgData name="Lydia Lane" userId="6cfbb8fb068cc2f0" providerId="LiveId" clId="{3D4E1384-F3CA-4CF3-8EF9-7BCED4868A3F}" dt="2023-07-31T09:28:04.838" v="73" actId="208"/>
      <pc:docMkLst>
        <pc:docMk/>
      </pc:docMkLst>
      <pc:sldChg chg="addSp delSp modSp mod">
        <pc:chgData name="Lydia Lane" userId="6cfbb8fb068cc2f0" providerId="LiveId" clId="{3D4E1384-F3CA-4CF3-8EF9-7BCED4868A3F}" dt="2023-07-31T09:28:04.838" v="73" actId="208"/>
        <pc:sldMkLst>
          <pc:docMk/>
          <pc:sldMk cId="1806815554" sldId="256"/>
        </pc:sldMkLst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2" creationId="{3F372C43-BEFD-36F3-3831-71172E57268E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3" creationId="{0B82D3BE-9FA6-5B90-B5E3-AFD6B7E66C47}"/>
          </ac:spMkLst>
        </pc:spChg>
        <pc:spChg chg="mod">
          <ac:chgData name="Lydia Lane" userId="6cfbb8fb068cc2f0" providerId="LiveId" clId="{3D4E1384-F3CA-4CF3-8EF9-7BCED4868A3F}" dt="2023-07-31T09:20:21.244" v="40" actId="20577"/>
          <ac:spMkLst>
            <pc:docMk/>
            <pc:sldMk cId="1806815554" sldId="256"/>
            <ac:spMk id="7" creationId="{A699A2E2-121B-92A5-F10F-869BBED5F16B}"/>
          </ac:spMkLst>
        </pc:spChg>
        <pc:spChg chg="mod">
          <ac:chgData name="Lydia Lane" userId="6cfbb8fb068cc2f0" providerId="LiveId" clId="{3D4E1384-F3CA-4CF3-8EF9-7BCED4868A3F}" dt="2023-07-31T09:20:07.679" v="6" actId="20577"/>
          <ac:spMkLst>
            <pc:docMk/>
            <pc:sldMk cId="1806815554" sldId="256"/>
            <ac:spMk id="8" creationId="{71427613-AAA7-F84E-DD23-843EA47E92E4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9" creationId="{CD52F83C-82B3-75DD-6595-DA253B71B177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10" creationId="{16C7797B-0466-3504-98A1-32794F1F976E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11" creationId="{90C3C0A7-A473-DF2C-7A4C-91C527CD9ECF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13" creationId="{E21484EB-A6E8-D3BF-D6FD-7B8B57F019F1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14" creationId="{ECD07692-70C6-ADB6-C1E6-51744054716C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15" creationId="{51DC69B2-95AB-F949-CD2B-2179BA95B3B0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16" creationId="{83119237-BB40-20E8-B7B7-588EE061445C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17" creationId="{D03FB523-6C3F-C3A4-27AE-0F5C66F61369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18" creationId="{C7044CFF-722F-2224-1A2A-A2960512337B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19" creationId="{834940B2-1299-6230-EDEF-F3BACE409CC1}"/>
          </ac:spMkLst>
        </pc:spChg>
        <pc:spChg chg="add del mod">
          <ac:chgData name="Lydia Lane" userId="6cfbb8fb068cc2f0" providerId="LiveId" clId="{3D4E1384-F3CA-4CF3-8EF9-7BCED4868A3F}" dt="2023-07-31T09:20:44.566" v="42"/>
          <ac:spMkLst>
            <pc:docMk/>
            <pc:sldMk cId="1806815554" sldId="256"/>
            <ac:spMk id="20" creationId="{BB3AAFED-9D23-C92C-66B4-5CBD31FD1BA3}"/>
          </ac:spMkLst>
        </pc:spChg>
        <pc:spChg chg="add mod">
          <ac:chgData name="Lydia Lane" userId="6cfbb8fb068cc2f0" providerId="LiveId" clId="{3D4E1384-F3CA-4CF3-8EF9-7BCED4868A3F}" dt="2023-07-31T09:28:04.838" v="73" actId="208"/>
          <ac:spMkLst>
            <pc:docMk/>
            <pc:sldMk cId="1806815554" sldId="256"/>
            <ac:spMk id="21" creationId="{8EBA516B-BA38-C3A1-BED5-35BF720773C1}"/>
          </ac:spMkLst>
        </pc:spChg>
        <pc:spChg chg="add del mod">
          <ac:chgData name="Lydia Lane" userId="6cfbb8fb068cc2f0" providerId="LiveId" clId="{3D4E1384-F3CA-4CF3-8EF9-7BCED4868A3F}" dt="2023-07-31T09:20:59.674" v="46" actId="478"/>
          <ac:spMkLst>
            <pc:docMk/>
            <pc:sldMk cId="1806815554" sldId="256"/>
            <ac:spMk id="22" creationId="{677A0946-374C-83A0-676C-7B3F4545DD71}"/>
          </ac:spMkLst>
        </pc:spChg>
        <pc:spChg chg="add del mod">
          <ac:chgData name="Lydia Lane" userId="6cfbb8fb068cc2f0" providerId="LiveId" clId="{3D4E1384-F3CA-4CF3-8EF9-7BCED4868A3F}" dt="2023-07-31T09:21:07.079" v="48" actId="478"/>
          <ac:spMkLst>
            <pc:docMk/>
            <pc:sldMk cId="1806815554" sldId="256"/>
            <ac:spMk id="23" creationId="{ECACF086-4405-18C3-A9A9-50EFD56F7762}"/>
          </ac:spMkLst>
        </pc:spChg>
        <pc:spChg chg="add del mod">
          <ac:chgData name="Lydia Lane" userId="6cfbb8fb068cc2f0" providerId="LiveId" clId="{3D4E1384-F3CA-4CF3-8EF9-7BCED4868A3F}" dt="2023-07-31T09:21:04.076" v="47" actId="478"/>
          <ac:spMkLst>
            <pc:docMk/>
            <pc:sldMk cId="1806815554" sldId="256"/>
            <ac:spMk id="24" creationId="{60020C4D-D145-3943-B8BE-D3BC2C5FA2F5}"/>
          </ac:spMkLst>
        </pc:spChg>
        <pc:spChg chg="add mod">
          <ac:chgData name="Lydia Lane" userId="6cfbb8fb068cc2f0" providerId="LiveId" clId="{3D4E1384-F3CA-4CF3-8EF9-7BCED4868A3F}" dt="2023-07-31T09:26:48.159" v="61" actId="1076"/>
          <ac:spMkLst>
            <pc:docMk/>
            <pc:sldMk cId="1806815554" sldId="256"/>
            <ac:spMk id="25" creationId="{4C92C704-89F5-C39C-B531-E28FFEAB0B57}"/>
          </ac:spMkLst>
        </pc:spChg>
        <pc:spChg chg="add mod">
          <ac:chgData name="Lydia Lane" userId="6cfbb8fb068cc2f0" providerId="LiveId" clId="{3D4E1384-F3CA-4CF3-8EF9-7BCED4868A3F}" dt="2023-07-31T09:27:08.304" v="65" actId="207"/>
          <ac:spMkLst>
            <pc:docMk/>
            <pc:sldMk cId="1806815554" sldId="256"/>
            <ac:spMk id="27" creationId="{ECE5F60F-9383-554B-A2FC-9731A0C9A948}"/>
          </ac:spMkLst>
        </pc:spChg>
        <pc:spChg chg="add mod">
          <ac:chgData name="Lydia Lane" userId="6cfbb8fb068cc2f0" providerId="LiveId" clId="{3D4E1384-F3CA-4CF3-8EF9-7BCED4868A3F}" dt="2023-07-31T09:27:19.796" v="67" actId="208"/>
          <ac:spMkLst>
            <pc:docMk/>
            <pc:sldMk cId="1806815554" sldId="256"/>
            <ac:spMk id="28" creationId="{2929F7F1-418B-76D7-3AB7-DB8D0A8F380E}"/>
          </ac:spMkLst>
        </pc:spChg>
        <pc:spChg chg="add mod">
          <ac:chgData name="Lydia Lane" userId="6cfbb8fb068cc2f0" providerId="LiveId" clId="{3D4E1384-F3CA-4CF3-8EF9-7BCED4868A3F}" dt="2023-07-31T09:27:05.596" v="64" actId="207"/>
          <ac:spMkLst>
            <pc:docMk/>
            <pc:sldMk cId="1806815554" sldId="256"/>
            <ac:spMk id="29" creationId="{21F4C0E6-A1D0-03D0-B760-3FB3281119A5}"/>
          </ac:spMkLst>
        </pc:spChg>
        <pc:spChg chg="add mod">
          <ac:chgData name="Lydia Lane" userId="6cfbb8fb068cc2f0" providerId="LiveId" clId="{3D4E1384-F3CA-4CF3-8EF9-7BCED4868A3F}" dt="2023-07-31T09:26:59.301" v="63" actId="207"/>
          <ac:spMkLst>
            <pc:docMk/>
            <pc:sldMk cId="1806815554" sldId="256"/>
            <ac:spMk id="30" creationId="{9C26C758-3524-59B1-C299-973350583AFB}"/>
          </ac:spMkLst>
        </pc:spChg>
        <pc:spChg chg="add mod">
          <ac:chgData name="Lydia Lane" userId="6cfbb8fb068cc2f0" providerId="LiveId" clId="{3D4E1384-F3CA-4CF3-8EF9-7BCED4868A3F}" dt="2023-07-31T09:26:56.798" v="62" actId="207"/>
          <ac:spMkLst>
            <pc:docMk/>
            <pc:sldMk cId="1806815554" sldId="256"/>
            <ac:spMk id="31" creationId="{AC9A547F-7E4A-D039-86F9-10B599F14AD6}"/>
          </ac:spMkLst>
        </pc:spChg>
        <pc:spChg chg="add mod">
          <ac:chgData name="Lydia Lane" userId="6cfbb8fb068cc2f0" providerId="LiveId" clId="{3D4E1384-F3CA-4CF3-8EF9-7BCED4868A3F}" dt="2023-07-31T09:27:24.859" v="68" actId="208"/>
          <ac:spMkLst>
            <pc:docMk/>
            <pc:sldMk cId="1806815554" sldId="256"/>
            <ac:spMk id="32" creationId="{AA38EE9C-6900-6D17-E3B1-5F6ADB70C6C3}"/>
          </ac:spMkLst>
        </pc:spChg>
        <pc:spChg chg="add mod">
          <ac:chgData name="Lydia Lane" userId="6cfbb8fb068cc2f0" providerId="LiveId" clId="{3D4E1384-F3CA-4CF3-8EF9-7BCED4868A3F}" dt="2023-07-31T09:27:57.032" v="72" actId="14100"/>
          <ac:spMkLst>
            <pc:docMk/>
            <pc:sldMk cId="1806815554" sldId="256"/>
            <ac:spMk id="33" creationId="{1A67BB9A-E729-4A9B-2071-979D376277EF}"/>
          </ac:spMkLst>
        </pc:spChg>
        <pc:spChg chg="add mod">
          <ac:chgData name="Lydia Lane" userId="6cfbb8fb068cc2f0" providerId="LiveId" clId="{3D4E1384-F3CA-4CF3-8EF9-7BCED4868A3F}" dt="2023-07-31T09:26:02.515" v="57" actId="208"/>
          <ac:spMkLst>
            <pc:docMk/>
            <pc:sldMk cId="1806815554" sldId="256"/>
            <ac:spMk id="34" creationId="{B4F05E9C-795D-7DAB-FDBE-698561EB7B7D}"/>
          </ac:spMkLst>
        </pc:spChg>
        <pc:picChg chg="add del mod">
          <ac:chgData name="Lydia Lane" userId="6cfbb8fb068cc2f0" providerId="LiveId" clId="{3D4E1384-F3CA-4CF3-8EF9-7BCED4868A3F}" dt="2023-07-31T09:20:44.566" v="42"/>
          <ac:picMkLst>
            <pc:docMk/>
            <pc:sldMk cId="1806815554" sldId="256"/>
            <ac:picMk id="12" creationId="{8398F1BA-DD38-FF26-2599-ED57D7AD2B7A}"/>
          </ac:picMkLst>
        </pc:picChg>
        <pc:picChg chg="add del mod">
          <ac:chgData name="Lydia Lane" userId="6cfbb8fb068cc2f0" providerId="LiveId" clId="{3D4E1384-F3CA-4CF3-8EF9-7BCED4868A3F}" dt="2023-07-31T09:24:48.751" v="49" actId="478"/>
          <ac:picMkLst>
            <pc:docMk/>
            <pc:sldMk cId="1806815554" sldId="256"/>
            <ac:picMk id="26" creationId="{A5AC0AB6-21F7-9A2A-5013-440E2A5E2C0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Mission to write 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KS3-14-04</a:t>
            </a:r>
          </a:p>
        </p:txBody>
      </p:sp>
      <p:sp>
        <p:nvSpPr>
          <p:cNvPr id="21" name="Google Shape;97;p13">
            <a:extLst>
              <a:ext uri="{FF2B5EF4-FFF2-40B4-BE49-F238E27FC236}">
                <a16:creationId xmlns:a16="http://schemas.microsoft.com/office/drawing/2014/main" id="{8EBA516B-BA38-C3A1-BED5-35BF720773C1}"/>
              </a:ext>
            </a:extLst>
          </p:cNvPr>
          <p:cNvSpPr/>
          <p:nvPr/>
        </p:nvSpPr>
        <p:spPr>
          <a:xfrm>
            <a:off x="199045" y="1446109"/>
            <a:ext cx="6471518" cy="483929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68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Rounded Rectangle 5">
            <a:extLst>
              <a:ext uri="{FF2B5EF4-FFF2-40B4-BE49-F238E27FC236}">
                <a16:creationId xmlns:a16="http://schemas.microsoft.com/office/drawing/2014/main" id="{4C92C704-89F5-C39C-B531-E28FFEAB0B57}"/>
              </a:ext>
            </a:extLst>
          </p:cNvPr>
          <p:cNvSpPr/>
          <p:nvPr/>
        </p:nvSpPr>
        <p:spPr>
          <a:xfrm>
            <a:off x="176877" y="9064174"/>
            <a:ext cx="6493686" cy="483929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fuel          combustion      extinguish      carbon dioxide         oxygen           hydrocarbon                                  carbon monoxide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E5F60F-9383-554B-A2FC-9731A0C9A948}"/>
              </a:ext>
            </a:extLst>
          </p:cNvPr>
          <p:cNvSpPr txBox="1"/>
          <p:nvPr/>
        </p:nvSpPr>
        <p:spPr>
          <a:xfrm>
            <a:off x="3494651" y="2222682"/>
            <a:ext cx="312573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What happened for the fire to spread?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8" name="Rounded Rectangle 28">
            <a:extLst>
              <a:ext uri="{FF2B5EF4-FFF2-40B4-BE49-F238E27FC236}">
                <a16:creationId xmlns:a16="http://schemas.microsoft.com/office/drawing/2014/main" id="{2929F7F1-418B-76D7-3AB7-DB8D0A8F380E}"/>
              </a:ext>
            </a:extLst>
          </p:cNvPr>
          <p:cNvSpPr/>
          <p:nvPr/>
        </p:nvSpPr>
        <p:spPr>
          <a:xfrm>
            <a:off x="342900" y="2222682"/>
            <a:ext cx="3048130" cy="2157914"/>
          </a:xfrm>
          <a:prstGeom prst="roundRect">
            <a:avLst>
              <a:gd name="adj" fmla="val 5532"/>
            </a:avLst>
          </a:prstGeom>
          <a:noFill/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1F4C0E6-A1D0-03D0-B760-3FB3281119A5}"/>
              </a:ext>
            </a:extLst>
          </p:cNvPr>
          <p:cNvSpPr txBox="1"/>
          <p:nvPr/>
        </p:nvSpPr>
        <p:spPr>
          <a:xfrm>
            <a:off x="258176" y="4476430"/>
            <a:ext cx="3132854" cy="32316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How did the fire start?</a:t>
            </a:r>
          </a:p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30" name="Rounded Rectangle 6">
            <a:extLst>
              <a:ext uri="{FF2B5EF4-FFF2-40B4-BE49-F238E27FC236}">
                <a16:creationId xmlns:a16="http://schemas.microsoft.com/office/drawing/2014/main" id="{9C26C758-3524-59B1-C299-973350583AFB}"/>
              </a:ext>
            </a:extLst>
          </p:cNvPr>
          <p:cNvSpPr/>
          <p:nvPr/>
        </p:nvSpPr>
        <p:spPr>
          <a:xfrm>
            <a:off x="267890" y="7850960"/>
            <a:ext cx="3132854" cy="987284"/>
          </a:xfrm>
          <a:prstGeom prst="roundRect">
            <a:avLst>
              <a:gd name="adj" fmla="val 7489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The scientific formula for combustion: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9A547F-7E4A-D039-86F9-10B599F14AD6}"/>
              </a:ext>
            </a:extLst>
          </p:cNvPr>
          <p:cNvSpPr txBox="1"/>
          <p:nvPr/>
        </p:nvSpPr>
        <p:spPr>
          <a:xfrm>
            <a:off x="3494651" y="6714586"/>
            <a:ext cx="3125730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What effect does the fire have on  materials? The air? The people?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32" name="Rounded Rectangle 43">
            <a:extLst>
              <a:ext uri="{FF2B5EF4-FFF2-40B4-BE49-F238E27FC236}">
                <a16:creationId xmlns:a16="http://schemas.microsoft.com/office/drawing/2014/main" id="{AA38EE9C-6900-6D17-E3B1-5F6ADB70C6C3}"/>
              </a:ext>
            </a:extLst>
          </p:cNvPr>
          <p:cNvSpPr/>
          <p:nvPr/>
        </p:nvSpPr>
        <p:spPr>
          <a:xfrm>
            <a:off x="3588204" y="4137933"/>
            <a:ext cx="2867575" cy="2515551"/>
          </a:xfrm>
          <a:prstGeom prst="roundRect">
            <a:avLst>
              <a:gd name="adj" fmla="val 7489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A67BB9A-E729-4A9B-2071-979D376277EF}"/>
              </a:ext>
            </a:extLst>
          </p:cNvPr>
          <p:cNvSpPr txBox="1"/>
          <p:nvPr/>
        </p:nvSpPr>
        <p:spPr>
          <a:xfrm>
            <a:off x="402220" y="1445368"/>
            <a:ext cx="6053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 are a science journalist. A house has burned down. Write a newspaper report to explain how it happened, with scientific explanations and pictures.</a:t>
            </a:r>
          </a:p>
        </p:txBody>
      </p:sp>
      <p:sp>
        <p:nvSpPr>
          <p:cNvPr id="34" name="Rounded Rectangle 21">
            <a:extLst>
              <a:ext uri="{FF2B5EF4-FFF2-40B4-BE49-F238E27FC236}">
                <a16:creationId xmlns:a16="http://schemas.microsoft.com/office/drawing/2014/main" id="{B4F05E9C-795D-7DAB-FDBE-698561EB7B7D}"/>
              </a:ext>
            </a:extLst>
          </p:cNvPr>
          <p:cNvSpPr/>
          <p:nvPr/>
        </p:nvSpPr>
        <p:spPr>
          <a:xfrm>
            <a:off x="187961" y="2118877"/>
            <a:ext cx="6471518" cy="6849463"/>
          </a:xfrm>
          <a:prstGeom prst="roundRect">
            <a:avLst>
              <a:gd name="adj" fmla="val 1895"/>
            </a:avLst>
          </a:prstGeom>
          <a:noFill/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E0A00-8E8D-94BC-B96B-EED86B1CD6FF}"/>
              </a:ext>
            </a:extLst>
          </p:cNvPr>
          <p:cNvSpPr txBox="1"/>
          <p:nvPr/>
        </p:nvSpPr>
        <p:spPr>
          <a:xfrm>
            <a:off x="3339206" y="4145393"/>
            <a:ext cx="34366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Diagram to explain combustion </a:t>
            </a:r>
          </a:p>
        </p:txBody>
      </p:sp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95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3</cp:revision>
  <dcterms:created xsi:type="dcterms:W3CDTF">2023-07-13T15:05:17Z</dcterms:created>
  <dcterms:modified xsi:type="dcterms:W3CDTF">2023-09-04T13:08:42Z</dcterms:modified>
</cp:coreProperties>
</file>