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uPBw9bVdwv6Czxwf/MYFwWKmd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  <a:srgbClr val="55C7CC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93"/>
    <p:restoredTop sz="94650"/>
  </p:normalViewPr>
  <p:slideViewPr>
    <p:cSldViewPr snapToGrid="0">
      <p:cViewPr varScale="1">
        <p:scale>
          <a:sx n="83" d="100"/>
          <a:sy n="83" d="100"/>
        </p:scale>
        <p:origin x="5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2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91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KS4_07_23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90EA30-2725-E3F5-1284-3A89816A0708}"/>
              </a:ext>
            </a:extLst>
          </p:cNvPr>
          <p:cNvSpPr txBox="1"/>
          <p:nvPr/>
        </p:nvSpPr>
        <p:spPr>
          <a:xfrm flipH="1">
            <a:off x="1129265" y="1379297"/>
            <a:ext cx="4570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Research Golden rice – what is it, how and why it was produced?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E5DEFA-6A9F-DA9C-A773-B5DE076B7D27}"/>
              </a:ext>
            </a:extLst>
          </p:cNvPr>
          <p:cNvSpPr/>
          <p:nvPr/>
        </p:nvSpPr>
        <p:spPr>
          <a:xfrm>
            <a:off x="187960" y="1389600"/>
            <a:ext cx="6482079" cy="44106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sustainable fisheries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52C4D5C4-D4AE-93F3-FE7F-FEBE39D2BA14}"/>
              </a:ext>
            </a:extLst>
          </p:cNvPr>
          <p:cNvSpPr/>
          <p:nvPr/>
        </p:nvSpPr>
        <p:spPr>
          <a:xfrm>
            <a:off x="179529" y="2348915"/>
            <a:ext cx="6469495" cy="7099885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dirty="0"/>
          </a:p>
        </p:txBody>
      </p:sp>
      <p:sp>
        <p:nvSpPr>
          <p:cNvPr id="117" name="Rectangle 3">
            <a:extLst>
              <a:ext uri="{FF2B5EF4-FFF2-40B4-BE49-F238E27FC236}">
                <a16:creationId xmlns:a16="http://schemas.microsoft.com/office/drawing/2014/main" id="{E8C6C1FA-EC32-1FF9-8390-9717CD7CC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28" y="1862348"/>
            <a:ext cx="6469495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Present your research in the form of a news article with images attached. Use the space below to collect your research data and to write your report. </a:t>
            </a:r>
          </a:p>
        </p:txBody>
      </p:sp>
    </p:spTree>
    <p:extLst>
      <p:ext uri="{BB962C8B-B14F-4D97-AF65-F5344CB8AC3E}">
        <p14:creationId xmlns:p14="http://schemas.microsoft.com/office/powerpoint/2010/main" val="97298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KS4_07_23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sustainable fisheries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14" name="Rounded Rectangle 113">
            <a:extLst>
              <a:ext uri="{FF2B5EF4-FFF2-40B4-BE49-F238E27FC236}">
                <a16:creationId xmlns:a16="http://schemas.microsoft.com/office/drawing/2014/main" id="{52C4D5C4-D4AE-93F3-FE7F-FEBE39D2BA14}"/>
              </a:ext>
            </a:extLst>
          </p:cNvPr>
          <p:cNvSpPr/>
          <p:nvPr/>
        </p:nvSpPr>
        <p:spPr>
          <a:xfrm>
            <a:off x="179529" y="1416315"/>
            <a:ext cx="6469495" cy="8032486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dirty="0"/>
          </a:p>
        </p:txBody>
      </p:sp>
    </p:spTree>
    <p:extLst>
      <p:ext uri="{BB962C8B-B14F-4D97-AF65-F5344CB8AC3E}">
        <p14:creationId xmlns:p14="http://schemas.microsoft.com/office/powerpoint/2010/main" val="2918697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76</Words>
  <Application>Microsoft Macintosh PowerPoint</Application>
  <PresentationFormat>A4 Paper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</vt:lpstr>
      <vt:lpstr>Arial Rounded MT Bold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26</cp:revision>
  <dcterms:created xsi:type="dcterms:W3CDTF">2022-04-04T08:08:59Z</dcterms:created>
  <dcterms:modified xsi:type="dcterms:W3CDTF">2022-12-19T16:40:39Z</dcterms:modified>
</cp:coreProperties>
</file>