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CABF64-F2CB-427D-AE34-207561177A33}" v="11" dt="2023-08-02T11:01:16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22" y="5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08CABF64-F2CB-427D-AE34-207561177A33}"/>
    <pc:docChg chg="undo custSel addSld modSld">
      <pc:chgData name="Lydia Lane" userId="6cfbb8fb068cc2f0" providerId="LiveId" clId="{08CABF64-F2CB-427D-AE34-207561177A33}" dt="2023-08-02T11:01:37.086" v="177" actId="207"/>
      <pc:docMkLst>
        <pc:docMk/>
      </pc:docMkLst>
      <pc:sldChg chg="addSp delSp modSp mod">
        <pc:chgData name="Lydia Lane" userId="6cfbb8fb068cc2f0" providerId="LiveId" clId="{08CABF64-F2CB-427D-AE34-207561177A33}" dt="2023-08-02T10:42:54.735" v="82" actId="207"/>
        <pc:sldMkLst>
          <pc:docMk/>
          <pc:sldMk cId="1806815554" sldId="256"/>
        </pc:sldMkLst>
        <pc:spChg chg="mod">
          <ac:chgData name="Lydia Lane" userId="6cfbb8fb068cc2f0" providerId="LiveId" clId="{08CABF64-F2CB-427D-AE34-207561177A33}" dt="2023-08-02T10:40:17.732" v="61" actId="20577"/>
          <ac:spMkLst>
            <pc:docMk/>
            <pc:sldMk cId="1806815554" sldId="256"/>
            <ac:spMk id="7" creationId="{A699A2E2-121B-92A5-F10F-869BBED5F16B}"/>
          </ac:spMkLst>
        </pc:spChg>
        <pc:spChg chg="mod">
          <ac:chgData name="Lydia Lane" userId="6cfbb8fb068cc2f0" providerId="LiveId" clId="{08CABF64-F2CB-427D-AE34-207561177A33}" dt="2023-08-02T10:40:28.240" v="66" actId="20577"/>
          <ac:spMkLst>
            <pc:docMk/>
            <pc:sldMk cId="1806815554" sldId="256"/>
            <ac:spMk id="8" creationId="{71427613-AAA7-F84E-DD23-843EA47E92E4}"/>
          </ac:spMkLst>
        </pc:spChg>
        <pc:spChg chg="add del mod">
          <ac:chgData name="Lydia Lane" userId="6cfbb8fb068cc2f0" providerId="LiveId" clId="{08CABF64-F2CB-427D-AE34-207561177A33}" dt="2023-08-02T10:40:55.905" v="71"/>
          <ac:spMkLst>
            <pc:docMk/>
            <pc:sldMk cId="1806815554" sldId="256"/>
            <ac:spMk id="9" creationId="{7DFA4A8C-CEDE-4601-C72F-5843B9F14946}"/>
          </ac:spMkLst>
        </pc:spChg>
        <pc:spChg chg="add del mod">
          <ac:chgData name="Lydia Lane" userId="6cfbb8fb068cc2f0" providerId="LiveId" clId="{08CABF64-F2CB-427D-AE34-207561177A33}" dt="2023-08-02T10:40:55.905" v="71"/>
          <ac:spMkLst>
            <pc:docMk/>
            <pc:sldMk cId="1806815554" sldId="256"/>
            <ac:spMk id="10" creationId="{181AC88D-9C0A-1E2E-FD92-F4A85541ECED}"/>
          </ac:spMkLst>
        </pc:spChg>
        <pc:spChg chg="add mod">
          <ac:chgData name="Lydia Lane" userId="6cfbb8fb068cc2f0" providerId="LiveId" clId="{08CABF64-F2CB-427D-AE34-207561177A33}" dt="2023-08-02T10:42:11.050" v="76" actId="207"/>
          <ac:spMkLst>
            <pc:docMk/>
            <pc:sldMk cId="1806815554" sldId="256"/>
            <ac:spMk id="13" creationId="{D8A24A27-02A6-600A-6D42-5B6DA91F820E}"/>
          </ac:spMkLst>
        </pc:spChg>
        <pc:spChg chg="add mod">
          <ac:chgData name="Lydia Lane" userId="6cfbb8fb068cc2f0" providerId="LiveId" clId="{08CABF64-F2CB-427D-AE34-207561177A33}" dt="2023-08-02T10:41:18.595" v="75" actId="207"/>
          <ac:spMkLst>
            <pc:docMk/>
            <pc:sldMk cId="1806815554" sldId="256"/>
            <ac:spMk id="14" creationId="{08BFB652-F592-48BD-F911-E3DB607E0E3A}"/>
          </ac:spMkLst>
        </pc:spChg>
        <pc:graphicFrameChg chg="add del mod">
          <ac:chgData name="Lydia Lane" userId="6cfbb8fb068cc2f0" providerId="LiveId" clId="{08CABF64-F2CB-427D-AE34-207561177A33}" dt="2023-08-02T10:40:55.905" v="71"/>
          <ac:graphicFrameMkLst>
            <pc:docMk/>
            <pc:sldMk cId="1806815554" sldId="256"/>
            <ac:graphicFrameMk id="2" creationId="{A6792852-7AFA-1833-0FAA-E8E094F47D61}"/>
          </ac:graphicFrameMkLst>
        </pc:graphicFrameChg>
        <pc:graphicFrameChg chg="add del mod">
          <ac:chgData name="Lydia Lane" userId="6cfbb8fb068cc2f0" providerId="LiveId" clId="{08CABF64-F2CB-427D-AE34-207561177A33}" dt="2023-08-02T10:40:55.905" v="71"/>
          <ac:graphicFrameMkLst>
            <pc:docMk/>
            <pc:sldMk cId="1806815554" sldId="256"/>
            <ac:graphicFrameMk id="3" creationId="{9E225F4B-AC1E-09E8-F60B-C805E926DC24}"/>
          </ac:graphicFrameMkLst>
        </pc:graphicFrameChg>
        <pc:graphicFrameChg chg="add mod modGraphic">
          <ac:chgData name="Lydia Lane" userId="6cfbb8fb068cc2f0" providerId="LiveId" clId="{08CABF64-F2CB-427D-AE34-207561177A33}" dt="2023-08-02T10:42:43.224" v="80" actId="207"/>
          <ac:graphicFrameMkLst>
            <pc:docMk/>
            <pc:sldMk cId="1806815554" sldId="256"/>
            <ac:graphicFrameMk id="11" creationId="{93197CD4-2A12-71F0-9B0E-85439BCF4FDD}"/>
          </ac:graphicFrameMkLst>
        </pc:graphicFrameChg>
        <pc:graphicFrameChg chg="add mod modGraphic">
          <ac:chgData name="Lydia Lane" userId="6cfbb8fb068cc2f0" providerId="LiveId" clId="{08CABF64-F2CB-427D-AE34-207561177A33}" dt="2023-08-02T10:42:54.735" v="82" actId="207"/>
          <ac:graphicFrameMkLst>
            <pc:docMk/>
            <pc:sldMk cId="1806815554" sldId="256"/>
            <ac:graphicFrameMk id="12" creationId="{AB682567-6280-F7AB-1381-5684B3CE431B}"/>
          </ac:graphicFrameMkLst>
        </pc:graphicFrameChg>
      </pc:sldChg>
      <pc:sldChg chg="addSp delSp modSp add mod">
        <pc:chgData name="Lydia Lane" userId="6cfbb8fb068cc2f0" providerId="LiveId" clId="{08CABF64-F2CB-427D-AE34-207561177A33}" dt="2023-08-02T10:59:15.572" v="117" actId="207"/>
        <pc:sldMkLst>
          <pc:docMk/>
          <pc:sldMk cId="3877606056" sldId="257"/>
        </pc:sldMkLst>
        <pc:spChg chg="add mod">
          <ac:chgData name="Lydia Lane" userId="6cfbb8fb068cc2f0" providerId="LiveId" clId="{08CABF64-F2CB-427D-AE34-207561177A33}" dt="2023-08-02T10:59:15.572" v="117" actId="207"/>
          <ac:spMkLst>
            <pc:docMk/>
            <pc:sldMk cId="3877606056" sldId="257"/>
            <ac:spMk id="2" creationId="{6C660ADF-410A-192E-2FB1-31CE61FA8708}"/>
          </ac:spMkLst>
        </pc:spChg>
        <pc:spChg chg="add del mod">
          <ac:chgData name="Lydia Lane" userId="6cfbb8fb068cc2f0" providerId="LiveId" clId="{08CABF64-F2CB-427D-AE34-207561177A33}" dt="2023-08-02T10:59:03.475" v="115" actId="478"/>
          <ac:spMkLst>
            <pc:docMk/>
            <pc:sldMk cId="3877606056" sldId="257"/>
            <ac:spMk id="3" creationId="{1C4A47C3-89BC-3620-8DC7-80E26CA171AF}"/>
          </ac:spMkLst>
        </pc:spChg>
        <pc:spChg chg="mod">
          <ac:chgData name="Lydia Lane" userId="6cfbb8fb068cc2f0" providerId="LiveId" clId="{08CABF64-F2CB-427D-AE34-207561177A33}" dt="2023-08-02T10:56:49.696" v="89" actId="1076"/>
          <ac:spMkLst>
            <pc:docMk/>
            <pc:sldMk cId="3877606056" sldId="257"/>
            <ac:spMk id="4" creationId="{D3FA760D-F49E-78E1-5BCA-554F1A25E169}"/>
          </ac:spMkLst>
        </pc:spChg>
        <pc:spChg chg="mod">
          <ac:chgData name="Lydia Lane" userId="6cfbb8fb068cc2f0" providerId="LiveId" clId="{08CABF64-F2CB-427D-AE34-207561177A33}" dt="2023-08-02T10:56:49.696" v="89" actId="1076"/>
          <ac:spMkLst>
            <pc:docMk/>
            <pc:sldMk cId="3877606056" sldId="257"/>
            <ac:spMk id="5" creationId="{84E49E16-73AE-73E1-D995-6E9306E8FF6E}"/>
          </ac:spMkLst>
        </pc:spChg>
        <pc:spChg chg="add mod">
          <ac:chgData name="Lydia Lane" userId="6cfbb8fb068cc2f0" providerId="LiveId" clId="{08CABF64-F2CB-427D-AE34-207561177A33}" dt="2023-08-02T10:58:49.605" v="111" actId="207"/>
          <ac:spMkLst>
            <pc:docMk/>
            <pc:sldMk cId="3877606056" sldId="257"/>
            <ac:spMk id="9" creationId="{C34E7581-D670-CA3F-29FD-8AA1622CFDFE}"/>
          </ac:spMkLst>
        </pc:spChg>
        <pc:spChg chg="add mod">
          <ac:chgData name="Lydia Lane" userId="6cfbb8fb068cc2f0" providerId="LiveId" clId="{08CABF64-F2CB-427D-AE34-207561177A33}" dt="2023-08-02T10:57:54.385" v="105" actId="207"/>
          <ac:spMkLst>
            <pc:docMk/>
            <pc:sldMk cId="3877606056" sldId="257"/>
            <ac:spMk id="10" creationId="{E7CE2B5A-0DC1-4F55-9AAB-B39E2617D1FE}"/>
          </ac:spMkLst>
        </pc:spChg>
        <pc:spChg chg="add mod">
          <ac:chgData name="Lydia Lane" userId="6cfbb8fb068cc2f0" providerId="LiveId" clId="{08CABF64-F2CB-427D-AE34-207561177A33}" dt="2023-08-02T10:58:29.790" v="110" actId="692"/>
          <ac:spMkLst>
            <pc:docMk/>
            <pc:sldMk cId="3877606056" sldId="257"/>
            <ac:spMk id="11" creationId="{8FC5E753-9C70-8674-68E4-05D43DDB586F}"/>
          </ac:spMkLst>
        </pc:spChg>
        <pc:graphicFrameChg chg="add mod modGraphic">
          <ac:chgData name="Lydia Lane" userId="6cfbb8fb068cc2f0" providerId="LiveId" clId="{08CABF64-F2CB-427D-AE34-207561177A33}" dt="2023-08-02T10:59:08.801" v="116" actId="1076"/>
          <ac:graphicFrameMkLst>
            <pc:docMk/>
            <pc:sldMk cId="3877606056" sldId="257"/>
            <ac:graphicFrameMk id="12" creationId="{8DEF5807-FE21-F69B-3C07-073E9594EF19}"/>
          </ac:graphicFrameMkLst>
        </pc:graphicFrameChg>
      </pc:sldChg>
      <pc:sldChg chg="addSp delSp modSp add mod">
        <pc:chgData name="Lydia Lane" userId="6cfbb8fb068cc2f0" providerId="LiveId" clId="{08CABF64-F2CB-427D-AE34-207561177A33}" dt="2023-08-02T11:00:53.444" v="171" actId="207"/>
        <pc:sldMkLst>
          <pc:docMk/>
          <pc:sldMk cId="1932681150" sldId="258"/>
        </pc:sldMkLst>
        <pc:spChg chg="add del mod">
          <ac:chgData name="Lydia Lane" userId="6cfbb8fb068cc2f0" providerId="LiveId" clId="{08CABF64-F2CB-427D-AE34-207561177A33}" dt="2023-08-02T10:59:45.554" v="121" actId="478"/>
          <ac:spMkLst>
            <pc:docMk/>
            <pc:sldMk cId="1932681150" sldId="258"/>
            <ac:spMk id="2" creationId="{6DA40083-A683-FA5C-5BB7-3F0FB4ACDCEF}"/>
          </ac:spMkLst>
        </pc:spChg>
        <pc:spChg chg="add del mod">
          <ac:chgData name="Lydia Lane" userId="6cfbb8fb068cc2f0" providerId="LiveId" clId="{08CABF64-F2CB-427D-AE34-207561177A33}" dt="2023-08-02T10:59:48.103" v="122" actId="478"/>
          <ac:spMkLst>
            <pc:docMk/>
            <pc:sldMk cId="1932681150" sldId="258"/>
            <ac:spMk id="9" creationId="{0BEAF5FB-5A99-9349-CE94-E2552AE546FE}"/>
          </ac:spMkLst>
        </pc:spChg>
        <pc:spChg chg="add del mod">
          <ac:chgData name="Lydia Lane" userId="6cfbb8fb068cc2f0" providerId="LiveId" clId="{08CABF64-F2CB-427D-AE34-207561177A33}" dt="2023-08-02T11:00:53.444" v="171" actId="207"/>
          <ac:spMkLst>
            <pc:docMk/>
            <pc:sldMk cId="1932681150" sldId="258"/>
            <ac:spMk id="10" creationId="{FA63E784-3964-0A7F-F203-7BF77E1D48CC}"/>
          </ac:spMkLst>
        </pc:spChg>
        <pc:graphicFrameChg chg="add del mod modGraphic">
          <ac:chgData name="Lydia Lane" userId="6cfbb8fb068cc2f0" providerId="LiveId" clId="{08CABF64-F2CB-427D-AE34-207561177A33}" dt="2023-08-02T11:00:46.863" v="170"/>
          <ac:graphicFrameMkLst>
            <pc:docMk/>
            <pc:sldMk cId="1932681150" sldId="258"/>
            <ac:graphicFrameMk id="3" creationId="{AB706C73-C94B-8E1E-F3DB-30E2C399AA25}"/>
          </ac:graphicFrameMkLst>
        </pc:graphicFrameChg>
      </pc:sldChg>
      <pc:sldChg chg="addSp modSp add mod">
        <pc:chgData name="Lydia Lane" userId="6cfbb8fb068cc2f0" providerId="LiveId" clId="{08CABF64-F2CB-427D-AE34-207561177A33}" dt="2023-08-02T11:01:37.086" v="177" actId="207"/>
        <pc:sldMkLst>
          <pc:docMk/>
          <pc:sldMk cId="4266725545" sldId="259"/>
        </pc:sldMkLst>
        <pc:spChg chg="add mod">
          <ac:chgData name="Lydia Lane" userId="6cfbb8fb068cc2f0" providerId="LiveId" clId="{08CABF64-F2CB-427D-AE34-207561177A33}" dt="2023-08-02T11:01:26.119" v="174" actId="207"/>
          <ac:spMkLst>
            <pc:docMk/>
            <pc:sldMk cId="4266725545" sldId="259"/>
            <ac:spMk id="2" creationId="{37E91579-C43E-DC70-85DE-AAD9513389F6}"/>
          </ac:spMkLst>
        </pc:spChg>
        <pc:spChg chg="add mod">
          <ac:chgData name="Lydia Lane" userId="6cfbb8fb068cc2f0" providerId="LiveId" clId="{08CABF64-F2CB-427D-AE34-207561177A33}" dt="2023-08-02T11:01:37.086" v="177" actId="207"/>
          <ac:spMkLst>
            <pc:docMk/>
            <pc:sldMk cId="4266725545" sldId="259"/>
            <ac:spMk id="3" creationId="{3DDD6611-43BD-E201-6121-D4236F8478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2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ECB-8B0D-42B2-856D-8B66113C5F46}" type="datetimeFigureOut">
              <a:rPr lang="en-GB" smtClean="0"/>
              <a:t>05/09/2023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Outline the reactions of acids with metals 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KS3-15-04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3197CD4-2A12-71F0-9B0E-85439BCF4F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038670"/>
              </p:ext>
            </p:extLst>
          </p:nvPr>
        </p:nvGraphicFramePr>
        <p:xfrm>
          <a:off x="236220" y="3017615"/>
          <a:ext cx="6385559" cy="2646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9659">
                  <a:extLst>
                    <a:ext uri="{9D8B030D-6E8A-4147-A177-3AD203B41FA5}">
                      <a16:colId xmlns:a16="http://schemas.microsoft.com/office/drawing/2014/main" val="417428304"/>
                    </a:ext>
                  </a:extLst>
                </a:gridCol>
                <a:gridCol w="2122950">
                  <a:extLst>
                    <a:ext uri="{9D8B030D-6E8A-4147-A177-3AD203B41FA5}">
                      <a16:colId xmlns:a16="http://schemas.microsoft.com/office/drawing/2014/main" val="3499255286"/>
                    </a:ext>
                  </a:extLst>
                </a:gridCol>
                <a:gridCol w="2122950">
                  <a:extLst>
                    <a:ext uri="{9D8B030D-6E8A-4147-A177-3AD203B41FA5}">
                      <a16:colId xmlns:a16="http://schemas.microsoft.com/office/drawing/2014/main" val="2011074238"/>
                    </a:ext>
                  </a:extLst>
                </a:gridCol>
              </a:tblGrid>
              <a:tr h="1323279"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Hydrochloric acid</a:t>
                      </a:r>
                    </a:p>
                    <a:p>
                      <a:pPr algn="ctr"/>
                      <a:r>
                        <a:rPr lang="en-GB" sz="3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HCl</a:t>
                      </a:r>
                      <a:endParaRPr lang="en-GB" sz="3200" b="0" i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forms chlorides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Sulphuric Acid</a:t>
                      </a:r>
                    </a:p>
                    <a:p>
                      <a:pPr algn="ctr"/>
                      <a:r>
                        <a:rPr lang="en-GB" sz="32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H</a:t>
                      </a:r>
                      <a:r>
                        <a:rPr lang="en-GB" sz="3200" b="0" i="0" baseline="-250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2</a:t>
                      </a:r>
                      <a:r>
                        <a:rPr lang="en-GB" sz="32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SO</a:t>
                      </a:r>
                      <a:r>
                        <a:rPr lang="en-GB" sz="3200" b="0" i="0" baseline="-250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4</a:t>
                      </a:r>
                    </a:p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forms sulphates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Phosphoric acid</a:t>
                      </a:r>
                    </a:p>
                    <a:p>
                      <a:pPr algn="ctr"/>
                      <a:r>
                        <a:rPr lang="en-GB" sz="32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H</a:t>
                      </a:r>
                      <a:r>
                        <a:rPr lang="en-GB" sz="3200" b="0" i="0" baseline="-250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3</a:t>
                      </a:r>
                      <a:r>
                        <a:rPr lang="en-GB" sz="32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PO</a:t>
                      </a:r>
                      <a:r>
                        <a:rPr lang="en-GB" sz="3200" b="0" i="0" baseline="-250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4</a:t>
                      </a:r>
                      <a:endParaRPr lang="en-GB" sz="1600" b="0" i="0" baseline="-250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forms phosphates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412743"/>
                  </a:ext>
                </a:extLst>
              </a:tr>
              <a:tr h="1323279"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Citric acid</a:t>
                      </a:r>
                    </a:p>
                    <a:p>
                      <a:pPr algn="ctr"/>
                      <a:r>
                        <a:rPr lang="en-GB" sz="20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</a:t>
                      </a:r>
                      <a:r>
                        <a:rPr lang="en-GB" sz="2000" b="0" i="0" baseline="-250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3</a:t>
                      </a:r>
                      <a:r>
                        <a:rPr lang="en-GB" sz="20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H</a:t>
                      </a:r>
                      <a:r>
                        <a:rPr lang="en-GB" sz="2000" b="0" i="0" baseline="-250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5</a:t>
                      </a:r>
                      <a:r>
                        <a:rPr lang="en-GB" sz="20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O(COOH)</a:t>
                      </a:r>
                      <a:r>
                        <a:rPr lang="en-GB" sz="2000" b="0" i="0" baseline="-250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3</a:t>
                      </a:r>
                      <a:endParaRPr lang="en-GB" sz="1400" b="0" i="0" baseline="-2500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forms citrates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Ethanoic acid</a:t>
                      </a:r>
                    </a:p>
                    <a:p>
                      <a:pPr algn="ctr"/>
                      <a:r>
                        <a:rPr lang="en-GB" sz="28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CH</a:t>
                      </a:r>
                      <a:r>
                        <a:rPr lang="en-GB" sz="2800" b="0" i="0" baseline="-250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3</a:t>
                      </a:r>
                      <a:r>
                        <a:rPr lang="en-GB" sz="28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COOH</a:t>
                      </a:r>
                    </a:p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forms ethanoates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Nitric acid</a:t>
                      </a:r>
                    </a:p>
                    <a:p>
                      <a:pPr algn="ctr"/>
                      <a:r>
                        <a:rPr lang="en-GB" sz="32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HNO</a:t>
                      </a:r>
                      <a:r>
                        <a:rPr lang="en-GB" sz="3200" b="0" i="0" baseline="-2500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3</a:t>
                      </a:r>
                    </a:p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forms nitrates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98335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B682567-6280-F7AB-1381-5684B3CE4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194624"/>
              </p:ext>
            </p:extLst>
          </p:nvPr>
        </p:nvGraphicFramePr>
        <p:xfrm>
          <a:off x="236220" y="5821680"/>
          <a:ext cx="6385560" cy="364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520">
                  <a:extLst>
                    <a:ext uri="{9D8B030D-6E8A-4147-A177-3AD203B41FA5}">
                      <a16:colId xmlns:a16="http://schemas.microsoft.com/office/drawing/2014/main" val="417428304"/>
                    </a:ext>
                  </a:extLst>
                </a:gridCol>
                <a:gridCol w="2128520">
                  <a:extLst>
                    <a:ext uri="{9D8B030D-6E8A-4147-A177-3AD203B41FA5}">
                      <a16:colId xmlns:a16="http://schemas.microsoft.com/office/drawing/2014/main" val="3499255286"/>
                    </a:ext>
                  </a:extLst>
                </a:gridCol>
                <a:gridCol w="2128520">
                  <a:extLst>
                    <a:ext uri="{9D8B030D-6E8A-4147-A177-3AD203B41FA5}">
                      <a16:colId xmlns:a16="http://schemas.microsoft.com/office/drawing/2014/main" val="2011074238"/>
                    </a:ext>
                  </a:extLst>
                </a:gridCol>
              </a:tblGrid>
              <a:tr h="1214120"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Sodium</a:t>
                      </a:r>
                    </a:p>
                    <a:p>
                      <a:pPr algn="ctr"/>
                      <a:r>
                        <a:rPr lang="en-GB" sz="3200" b="0" dirty="0">
                          <a:solidFill>
                            <a:srgbClr val="002060"/>
                          </a:solidFill>
                        </a:rPr>
                        <a:t>Na</a:t>
                      </a:r>
                      <a:endParaRPr lang="en-GB" sz="3200" b="0" i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Magnesium</a:t>
                      </a:r>
                    </a:p>
                    <a:p>
                      <a:pPr algn="ctr"/>
                      <a:r>
                        <a:rPr kumimoji="0" lang="en-GB" sz="3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Mg</a:t>
                      </a:r>
                      <a:endParaRPr lang="en-GB" sz="1600" b="0" i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Iron</a:t>
                      </a:r>
                    </a:p>
                    <a:p>
                      <a:pPr algn="ctr"/>
                      <a:r>
                        <a:rPr lang="en-GB" sz="3200" b="0" dirty="0">
                          <a:solidFill>
                            <a:srgbClr val="002060"/>
                          </a:solidFill>
                        </a:rPr>
                        <a:t>Fe</a:t>
                      </a:r>
                      <a:endParaRPr lang="en-GB" sz="3200" b="0" i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412743"/>
                  </a:ext>
                </a:extLst>
              </a:tr>
              <a:tr h="1214120"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Aluminium</a:t>
                      </a:r>
                    </a:p>
                    <a:p>
                      <a:pPr algn="ctr"/>
                      <a:r>
                        <a:rPr kumimoji="0" lang="en-GB" sz="3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Al</a:t>
                      </a:r>
                      <a:endParaRPr lang="en-GB" sz="1100" b="0" i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Calcium</a:t>
                      </a:r>
                    </a:p>
                    <a:p>
                      <a:pPr algn="ctr"/>
                      <a:r>
                        <a:rPr kumimoji="0" lang="en-GB" sz="3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Ca</a:t>
                      </a:r>
                      <a:endParaRPr kumimoji="0" lang="en-GB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Zinc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Zn</a:t>
                      </a:r>
                      <a:endParaRPr lang="en-GB" sz="1600" b="0" i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983351"/>
                  </a:ext>
                </a:extLst>
              </a:tr>
              <a:tr h="1214120"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Copper</a:t>
                      </a:r>
                    </a:p>
                    <a:p>
                      <a:pPr algn="ctr"/>
                      <a:r>
                        <a:rPr kumimoji="0" lang="en-GB" sz="3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Cu</a:t>
                      </a:r>
                      <a:endParaRPr lang="en-GB" sz="1100" b="0" i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Gold</a:t>
                      </a:r>
                    </a:p>
                    <a:p>
                      <a:pPr algn="ctr"/>
                      <a:r>
                        <a:rPr kumimoji="0" lang="en-GB" sz="3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Au</a:t>
                      </a:r>
                      <a:endParaRPr kumimoji="0" lang="en-GB" sz="3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i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Titanium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2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ea typeface="+mn-ea"/>
                          <a:cs typeface="+mn-cs"/>
                        </a:rPr>
                        <a:t>Ti</a:t>
                      </a:r>
                      <a:endParaRPr lang="en-GB" sz="1600" b="0" i="0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7E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11554"/>
                  </a:ext>
                </a:extLst>
              </a:tr>
            </a:tbl>
          </a:graphicData>
        </a:graphic>
      </p:graphicFrame>
      <p:sp>
        <p:nvSpPr>
          <p:cNvPr id="13" name="Rounded Rectangle 38">
            <a:extLst>
              <a:ext uri="{FF2B5EF4-FFF2-40B4-BE49-F238E27FC236}">
                <a16:creationId xmlns:a16="http://schemas.microsoft.com/office/drawing/2014/main" id="{D8A24A27-02A6-600A-6D42-5B6DA91F820E}"/>
              </a:ext>
            </a:extLst>
          </p:cNvPr>
          <p:cNvSpPr/>
          <p:nvPr/>
        </p:nvSpPr>
        <p:spPr>
          <a:xfrm>
            <a:off x="105779" y="2075404"/>
            <a:ext cx="6516000" cy="854201"/>
          </a:xfrm>
          <a:prstGeom prst="roundRect">
            <a:avLst>
              <a:gd name="adj" fmla="val 702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Cut out the cards and place them face down into a pile of acids and a pile of metals. Pick up one card from each pile at random and name the salt that would form in the reaction.</a:t>
            </a:r>
          </a:p>
          <a:p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E.g. sodium and hydrochloric acid forms sodium chloride.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BFB652-F592-48BD-F911-E3DB607E0E3A}"/>
              </a:ext>
            </a:extLst>
          </p:cNvPr>
          <p:cNvSpPr txBox="1"/>
          <p:nvPr/>
        </p:nvSpPr>
        <p:spPr>
          <a:xfrm>
            <a:off x="1809000" y="1626646"/>
            <a:ext cx="3240000" cy="30646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77"/>
              </a:rPr>
              <a:t>Making Salts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FC7B1DA-2614-1AD3-3033-3763F29529C9}"/>
              </a:ext>
            </a:extLst>
          </p:cNvPr>
          <p:cNvSpPr/>
          <p:nvPr/>
        </p:nvSpPr>
        <p:spPr>
          <a:xfrm>
            <a:off x="236220" y="1553851"/>
            <a:ext cx="6468249" cy="452056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1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Outline the reactions of acids with metals  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KS3-15-04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4E7581-D670-CA3F-29FD-8AA1622CFDFE}"/>
              </a:ext>
            </a:extLst>
          </p:cNvPr>
          <p:cNvSpPr/>
          <p:nvPr/>
        </p:nvSpPr>
        <p:spPr>
          <a:xfrm>
            <a:off x="108321" y="2119068"/>
            <a:ext cx="4695640" cy="4211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Compare the reactivity of different metals with acid.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Method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Pipette 3cm³ 0.1M hydrochloric acid into a test tube in a rack.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Drop a small piece of magnesium ribbon into the  test-tube and cover with an inverted boiling tube.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Observe the reaction taking place. Once the reaction is 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complete, remove the boiling tube while keeping it 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inverted and place a lit splint over the end of the 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boiling tube. If there is a "squeaky pop" then hydrogen </a:t>
            </a:r>
            <a:b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</a:b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gas is present.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Repeat this process for other metals.</a:t>
            </a: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5. Rank the metals in order of reactivity. Justify your order.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7CE2B5A-0DC1-4F55-9AAB-B39E2617D1FE}"/>
              </a:ext>
            </a:extLst>
          </p:cNvPr>
          <p:cNvSpPr/>
          <p:nvPr/>
        </p:nvSpPr>
        <p:spPr>
          <a:xfrm>
            <a:off x="2116645" y="1602818"/>
            <a:ext cx="2624709" cy="30646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Acids &amp; Metals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FC5E753-9C70-8674-68E4-05D43DDB586F}"/>
              </a:ext>
            </a:extLst>
          </p:cNvPr>
          <p:cNvSpPr/>
          <p:nvPr/>
        </p:nvSpPr>
        <p:spPr>
          <a:xfrm>
            <a:off x="4741354" y="2285450"/>
            <a:ext cx="1923139" cy="3799231"/>
          </a:xfrm>
          <a:prstGeom prst="roundRect">
            <a:avLst>
              <a:gd name="adj" fmla="val 12629"/>
            </a:avLst>
          </a:prstGeom>
          <a:ln w="127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Equipment</a:t>
            </a:r>
          </a:p>
          <a:p>
            <a:pPr>
              <a:lnSpc>
                <a:spcPct val="150000"/>
              </a:lnSpc>
            </a:pPr>
            <a:endParaRPr lang="en-GB" sz="12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0.1M hydrochloric acid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Pipette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Metal samples: magnesium, iron, lead, zinc, aluminium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Splint, candle, matches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Test tubes &amp; rack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Boiling tube</a:t>
            </a:r>
          </a:p>
        </p:txBody>
      </p:sp>
      <p:graphicFrame>
        <p:nvGraphicFramePr>
          <p:cNvPr id="12" name="Table 9">
            <a:extLst>
              <a:ext uri="{FF2B5EF4-FFF2-40B4-BE49-F238E27FC236}">
                <a16:creationId xmlns:a16="http://schemas.microsoft.com/office/drawing/2014/main" id="{8DEF5807-FE21-F69B-3C07-073E9594E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829427"/>
              </p:ext>
            </p:extLst>
          </p:nvPr>
        </p:nvGraphicFramePr>
        <p:xfrm>
          <a:off x="182085" y="6722322"/>
          <a:ext cx="6480000" cy="556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000">
                  <a:extLst>
                    <a:ext uri="{9D8B030D-6E8A-4147-A177-3AD203B41FA5}">
                      <a16:colId xmlns:a16="http://schemas.microsoft.com/office/drawing/2014/main" val="323608147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4289097630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2886707266"/>
                    </a:ext>
                  </a:extLst>
                </a:gridCol>
              </a:tblGrid>
              <a:tr h="278474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Least reactive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solidFill>
                          <a:srgbClr val="16ADBF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200" b="0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</a:rPr>
                        <a:t>Most reactive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68918"/>
                  </a:ext>
                </a:extLst>
              </a:tr>
              <a:tr h="278474">
                <a:tc gridSpan="3">
                  <a:txBody>
                    <a:bodyPr/>
                    <a:lstStyle/>
                    <a:p>
                      <a:endParaRPr lang="en-GB" sz="1200" b="0" dirty="0">
                        <a:solidFill>
                          <a:srgbClr val="16ADBF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6087580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F9CB804-355A-AE51-42A6-D53E2F59BD25}"/>
              </a:ext>
            </a:extLst>
          </p:cNvPr>
          <p:cNvSpPr/>
          <p:nvPr/>
        </p:nvSpPr>
        <p:spPr>
          <a:xfrm>
            <a:off x="205740" y="1493520"/>
            <a:ext cx="6493500" cy="511119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8D5BD04-4307-C812-7A3B-707F4634D878}"/>
              </a:ext>
            </a:extLst>
          </p:cNvPr>
          <p:cNvCxnSpPr/>
          <p:nvPr/>
        </p:nvCxnSpPr>
        <p:spPr>
          <a:xfrm>
            <a:off x="1447800" y="6858000"/>
            <a:ext cx="400812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606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</TotalTime>
  <Words>290</Words>
  <Application>Microsoft Office PowerPoint</Application>
  <PresentationFormat>A4 Paper (210x297 mm)</PresentationFormat>
  <Paragraphs>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4</cp:revision>
  <dcterms:created xsi:type="dcterms:W3CDTF">2023-07-13T15:05:17Z</dcterms:created>
  <dcterms:modified xsi:type="dcterms:W3CDTF">2023-09-05T09:45:13Z</dcterms:modified>
</cp:coreProperties>
</file>