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3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0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7E80"/>
    <a:srgbClr val="55C7CC"/>
    <a:srgbClr val="33CCCC"/>
    <a:srgbClr val="7DEBEB"/>
    <a:srgbClr val="7CE0DE"/>
    <a:srgbClr val="29FAFF"/>
    <a:srgbClr val="69FBFF"/>
    <a:srgbClr val="00C6CB"/>
    <a:srgbClr val="00A7AB"/>
    <a:srgbClr val="00D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7"/>
    <p:restoredTop sz="95846"/>
  </p:normalViewPr>
  <p:slideViewPr>
    <p:cSldViewPr snapToGrid="0" snapToObjects="1">
      <p:cViewPr varScale="1">
        <p:scale>
          <a:sx n="79" d="100"/>
          <a:sy n="79" d="100"/>
        </p:scale>
        <p:origin x="3064" y="216"/>
      </p:cViewPr>
      <p:guideLst>
        <p:guide orient="horz" pos="920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31/08/2022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8/31/22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0F6990-B8E6-1841-29EE-3F2D018496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r="1930" b="55598"/>
          <a:stretch/>
        </p:blipFill>
        <p:spPr>
          <a:xfrm>
            <a:off x="-1" y="9621475"/>
            <a:ext cx="6858002" cy="284525"/>
          </a:xfrm>
          <a:prstGeom prst="rect">
            <a:avLst/>
          </a:prstGeom>
        </p:spPr>
      </p:pic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CA0EE72D-C9D7-D448-903B-E6F91E5817C9}"/>
              </a:ext>
            </a:extLst>
          </p:cNvPr>
          <p:cNvSpPr txBox="1"/>
          <p:nvPr/>
        </p:nvSpPr>
        <p:spPr>
          <a:xfrm>
            <a:off x="3820205" y="9661418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N22_66_05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the outcomes of COP26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76037"/>
            <a:ext cx="6478552" cy="878195"/>
          </a:xfrm>
          <a:prstGeom prst="roundRect">
            <a:avLst>
              <a:gd name="adj" fmla="val 1018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Answer the questions below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8AB3C9E-2A88-53A0-F42C-5D2120E5FA97}"/>
              </a:ext>
            </a:extLst>
          </p:cNvPr>
          <p:cNvSpPr/>
          <p:nvPr/>
        </p:nvSpPr>
        <p:spPr>
          <a:xfrm>
            <a:off x="188913" y="2519817"/>
            <a:ext cx="6478552" cy="6936074"/>
          </a:xfrm>
          <a:prstGeom prst="roundRect">
            <a:avLst>
              <a:gd name="adj" fmla="val 148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eriod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are the Conference of the Parties (COPs)?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Why are the COPs important?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endParaRPr lang="en-GB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were the objectives of COP26?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lvl="0" indent="-342900">
              <a:buFont typeface="+mj-lt"/>
              <a:buAutoNum type="arabicPeriod" startAt="4"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COP26 achieve?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</a:t>
            </a:r>
          </a:p>
          <a:p>
            <a:pPr lvl="0"/>
            <a:endParaRPr lang="en-GB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lvl="0"/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5. Why were there protestors at COP26?</a:t>
            </a:r>
          </a:p>
          <a:p>
            <a:pPr lvl="0"/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lvl="0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005198E-686F-F172-7A35-1F10049E895B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27435B-5F3F-EBF9-4B64-04B3B2940913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897CC83C-B086-2F11-C772-4B93D6AA7AB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94FDE0F-29B2-6EF1-1912-AA88176A9C14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5734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3661</TotalTime>
  <Words>66</Words>
  <Application>Microsoft Macintosh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45</cp:revision>
  <cp:lastPrinted>2022-07-08T20:17:44Z</cp:lastPrinted>
  <dcterms:created xsi:type="dcterms:W3CDTF">2022-04-04T08:08:59Z</dcterms:created>
  <dcterms:modified xsi:type="dcterms:W3CDTF">2022-08-31T15:42:12Z</dcterms:modified>
</cp:coreProperties>
</file>