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4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34333774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Draw a fully labelled diagram of Rutherford’s alpha scattering experiment, showing possible pathways of the alpha particles.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Ensure that you understand how the three particles – protons, electrons and neutrons – were discovered and by whom.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How particle physics is discovering ever smaller particles – Google ‘quarks’.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23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KS4-21-03:</a:t>
            </a:r>
          </a:p>
          <a:p>
            <a:r>
              <a:rPr lang="en-GB" sz="1000" dirty="0"/>
              <a:t>Explore the history of atomic models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3B0B359-216A-3942-9532-43C504EA6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501" y="3276684"/>
            <a:ext cx="2970912" cy="169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34613</TotalTime>
  <Words>70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65</cp:revision>
  <dcterms:created xsi:type="dcterms:W3CDTF">2021-08-07T16:04:59Z</dcterms:created>
  <dcterms:modified xsi:type="dcterms:W3CDTF">2022-07-25T11:52:00Z</dcterms:modified>
</cp:coreProperties>
</file>