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/>
    <p:restoredTop sz="94681"/>
  </p:normalViewPr>
  <p:slideViewPr>
    <p:cSldViewPr snapToGrid="0" snapToObjects="1">
      <p:cViewPr varScale="1">
        <p:scale>
          <a:sx n="111" d="100"/>
          <a:sy n="111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91A3-4147-344B-9816-9712C0BF8D13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95BF5-25D2-8F4D-8349-7919FE78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7250"/>
            <a:ext cx="3343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5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4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FFA07-5A1A-984A-B0B4-A072E2F023FC}" type="datetimeFigureOut">
              <a:rPr lang="en-US" smtClean="0"/>
              <a:t>2/20/18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19EF-FA40-7949-8E03-EF73A205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9525" y="6599948"/>
            <a:ext cx="5570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3388454" algn="ctr"/>
                <a:tab pos="6776911" algn="r"/>
                <a:tab pos="3073926" algn="l"/>
                <a:tab pos="3388454" algn="ctr"/>
                <a:tab pos="6776911" algn="r"/>
              </a:tabLst>
            </a:pPr>
            <a:r>
              <a:rPr lang="en-US" sz="1000" dirty="0">
                <a:solidFill>
                  <a:srgbClr val="2FA2B4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Copyright 2018 All rights reserved.</a:t>
            </a:r>
            <a:endParaRPr lang="en-US" sz="1000" dirty="0">
              <a:solidFill>
                <a:srgbClr val="2FA2B4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15981" y="970062"/>
            <a:ext cx="2183059" cy="48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My question: </a:t>
            </a:r>
          </a:p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(What do you want to know?)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7894" y="1012412"/>
            <a:ext cx="2426752" cy="44994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450313" y="-4639"/>
            <a:ext cx="4102442" cy="3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My Investigation Plan: _____________________</a:t>
            </a:r>
            <a:endParaRPr lang="en-US" alt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375226" y="4300931"/>
            <a:ext cx="2424790" cy="48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My Prediction:</a:t>
            </a:r>
          </a:p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(What do you predict will happen?)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84461" y="4334476"/>
            <a:ext cx="3289759" cy="479116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07804" y="2870810"/>
            <a:ext cx="2297186" cy="63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Experiment:</a:t>
            </a:r>
          </a:p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(How will you conduct your experiment?)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02200" y="2875857"/>
            <a:ext cx="2466461" cy="614616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356232" y="939173"/>
            <a:ext cx="3302002" cy="54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thing I am going to change (Variable) 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58026" y="969431"/>
            <a:ext cx="3300208" cy="471404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6358026" y="2845387"/>
            <a:ext cx="3459555" cy="31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things I am going to keep the same: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369185" y="2845624"/>
            <a:ext cx="3307993" cy="330568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072941" y="491069"/>
            <a:ext cx="2874995" cy="54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Data Table: </a:t>
            </a:r>
            <a:r>
              <a:rPr lang="en-US" altLang="en-US" sz="10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(What happened?)</a:t>
            </a:r>
            <a:endParaRPr lang="en-US" altLang="en-US" sz="10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rgbClr val="00B0F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072940" y="497434"/>
            <a:ext cx="2874996" cy="326733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511049" y="2838878"/>
            <a:ext cx="1940918" cy="3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Graph:</a:t>
            </a:r>
            <a:endParaRPr lang="en-US" alt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946449" y="2853900"/>
            <a:ext cx="3133789" cy="314481"/>
          </a:xfrm>
          <a:prstGeom prst="roundRect">
            <a:avLst/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2941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72941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076839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649589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649589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65348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223489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23489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22738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800137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800137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79694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371289" y="92377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371289" y="1462353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374037" y="2026614"/>
            <a:ext cx="576648" cy="564261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946449" y="3255699"/>
            <a:ext cx="306138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3252587" y="32556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2946449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252587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579174" y="32556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885312" y="32556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579174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885312" y="35663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946449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252587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2946449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52587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579174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885312" y="38658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579174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885312" y="41764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946449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3252587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946449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252587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3579174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885312" y="44730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579174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3885312" y="47836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946449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252587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946449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252587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579174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885312" y="50831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579174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885312" y="53938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4194708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500846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194708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500846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827433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133571" y="325659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827433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5133571" y="356721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194708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500846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194708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500846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827433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133571" y="386675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827433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133571" y="417737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4194708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500846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194708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4500846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4827433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133571" y="4473937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827433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133571" y="478455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194708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4500846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4194708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4500846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827433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133571" y="508409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827433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5133571" y="53947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447513" y="325369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753651" y="325369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447513" y="356431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5753651" y="356431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5447513" y="386384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5753651" y="3863846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5447513" y="4174465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753651" y="4174465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447513" y="447102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753651" y="4471029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5447513" y="478164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5753651" y="4781648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5447513" y="508118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5753651" y="5081184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447513" y="53918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5753651" y="53918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2946449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3252587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946449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252587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3579174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885312" y="57011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3579174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885312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194708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500846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194708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500846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827433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133571" y="5702011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4827433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Rectangle 165"/>
          <p:cNvSpPr/>
          <p:nvPr/>
        </p:nvSpPr>
        <p:spPr>
          <a:xfrm>
            <a:off x="5133571" y="60126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5447513" y="56991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5753651" y="5699103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447513" y="6009722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5755040" y="6011730"/>
            <a:ext cx="326587" cy="310620"/>
          </a:xfrm>
          <a:prstGeom prst="rect">
            <a:avLst/>
          </a:prstGeom>
          <a:solidFill>
            <a:schemeClr val="bg1"/>
          </a:solidFill>
          <a:ln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TextBox 170"/>
          <p:cNvSpPr txBox="1"/>
          <p:nvPr/>
        </p:nvSpPr>
        <p:spPr>
          <a:xfrm>
            <a:off x="6322834" y="4803270"/>
            <a:ext cx="188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A2B4"/>
                </a:solidFill>
              </a:rPr>
              <a:t>____________________________________________________________________________________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322834" y="3168381"/>
            <a:ext cx="3459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A2B4"/>
                </a:solidFill>
              </a:rPr>
              <a:t>____________________________________________________________________________________</a:t>
            </a:r>
          </a:p>
        </p:txBody>
      </p:sp>
      <p:sp>
        <p:nvSpPr>
          <p:cNvPr id="179" name="Rectangle 3"/>
          <p:cNvSpPr>
            <a:spLocks noChangeArrowheads="1"/>
          </p:cNvSpPr>
          <p:nvPr/>
        </p:nvSpPr>
        <p:spPr bwMode="auto">
          <a:xfrm>
            <a:off x="1527953" y="-10696"/>
            <a:ext cx="4102442" cy="32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12957" tIns="56478" rIns="112957" bIns="56478" numCol="1" anchor="ctr" anchorCtr="0" compatLnSpc="1">
            <a:prstTxWarp prst="textNoShape">
              <a:avLst/>
            </a:prstTxWarp>
            <a:spAutoFit/>
          </a:bodyPr>
          <a:lstStyle/>
          <a:p>
            <a:pPr defTabSz="11294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Name: _____________________</a:t>
            </a:r>
            <a:endParaRPr lang="en-US" altLang="en-US" sz="1400" dirty="0">
              <a:solidFill>
                <a:srgbClr val="2FA2B4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211011" y="3587617"/>
            <a:ext cx="2453635" cy="3084618"/>
          </a:xfrm>
          <a:prstGeom prst="roundRect">
            <a:avLst>
              <a:gd name="adj" fmla="val 611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6369379" y="1541936"/>
            <a:ext cx="3304841" cy="1158249"/>
          </a:xfrm>
          <a:prstGeom prst="roundRect">
            <a:avLst>
              <a:gd name="adj" fmla="val 6112"/>
            </a:avLst>
          </a:prstGeom>
          <a:noFill/>
          <a:ln w="19050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4">
              <a:solidFill>
                <a:srgbClr val="2FA2B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704" y="4912371"/>
            <a:ext cx="1776816" cy="1776816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6C8480C-DFF1-F642-BEF7-8A63BBF2D981}"/>
              </a:ext>
            </a:extLst>
          </p:cNvPr>
          <p:cNvSpPr/>
          <p:nvPr/>
        </p:nvSpPr>
        <p:spPr>
          <a:xfrm>
            <a:off x="218012" y="1551562"/>
            <a:ext cx="2446633" cy="1180449"/>
          </a:xfrm>
          <a:prstGeom prst="roundRect">
            <a:avLst/>
          </a:prstGeom>
          <a:noFill/>
          <a:ln w="28575">
            <a:solidFill>
              <a:srgbClr val="2FA2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8EF848-380E-5847-B83B-4FFE377F28A0}"/>
              </a:ext>
            </a:extLst>
          </p:cNvPr>
          <p:cNvSpPr txBox="1"/>
          <p:nvPr/>
        </p:nvSpPr>
        <p:spPr>
          <a:xfrm>
            <a:off x="315981" y="1652368"/>
            <a:ext cx="2183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A2B4"/>
                </a:solidFill>
              </a:rPr>
              <a:t>___________________________________________________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151C2-89F9-BB4B-BFCA-1B2418F58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741" y="24921"/>
            <a:ext cx="969493" cy="884982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AE6CB66F-15C2-264B-8D53-E997869EA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00" y="38791"/>
            <a:ext cx="969493" cy="8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5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83</Words>
  <Application>Microsoft Macintosh PowerPoint</Application>
  <PresentationFormat>A4 Paper (210x297 mm)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明朝</vt:lpstr>
      <vt:lpstr>Arial</vt:lpstr>
      <vt:lpstr>Arial Rounded MT Bold</vt:lpstr>
      <vt:lpstr>Calibri</vt:lpstr>
      <vt:lpstr>Calibri Light</vt:lpstr>
      <vt:lpstr>Cambria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Usher</cp:lastModifiedBy>
  <cp:revision>3</cp:revision>
  <dcterms:created xsi:type="dcterms:W3CDTF">2017-01-16T13:49:27Z</dcterms:created>
  <dcterms:modified xsi:type="dcterms:W3CDTF">2018-02-20T15:45:00Z</dcterms:modified>
</cp:coreProperties>
</file>