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68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79CAF"/>
    <a:srgbClr val="08DDD6"/>
    <a:srgbClr val="279CAA"/>
    <a:srgbClr val="279C9C"/>
    <a:srgbClr val="009193"/>
    <a:srgbClr val="28DDD6"/>
    <a:srgbClr val="94209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124"/>
    <p:restoredTop sz="94582"/>
  </p:normalViewPr>
  <p:slideViewPr>
    <p:cSldViewPr snapToGrid="0" snapToObjects="1">
      <p:cViewPr varScale="1">
        <p:scale>
          <a:sx n="120" d="100"/>
          <a:sy n="120" d="100"/>
        </p:scale>
        <p:origin x="688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D1C80B3-D17E-EC4D-8647-9BA1AC1D3755}" type="datetimeFigureOut">
              <a:rPr lang="en-US" smtClean="0"/>
              <a:t>7/23/21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C0F7BE-23CC-534B-BF78-D3B87830AB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13273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25353A-E33E-C74A-B54B-5742BE3DEB9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67EA114-B400-6F47-81D1-DC3264DB5C2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8A4DB1-D613-A048-A04D-250627BFB7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84D06-1727-2549-95EE-13EF98A58867}" type="datetimeFigureOut">
              <a:rPr lang="en-US" smtClean="0"/>
              <a:t>7/23/21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62F0C4-E417-3140-BBA9-03564687AE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692FB1-980D-594C-9A54-DE81E2A95C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E375B-A550-6F46-834D-DA810C1D52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32987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5FF4F9-C56B-2745-A081-71CE65C168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55D360B-0A77-3441-AC9D-856F4EDAFE6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2A1DC09-DE0E-CE42-BD86-002754721A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84D06-1727-2549-95EE-13EF98A58867}" type="datetimeFigureOut">
              <a:rPr lang="en-US" smtClean="0"/>
              <a:t>7/23/21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6A320A-C254-F14F-B463-A0E4893301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79E61D-B54F-E344-B232-521F8E9E18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E375B-A550-6F46-834D-DA810C1D52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77037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32E6E29-1B80-2E49-B095-8D220E011A1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0670931-0BBA-4A47-884F-FBFFD731BB2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DDA15F-1B56-074C-84E1-BA8F828733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84D06-1727-2549-95EE-13EF98A58867}" type="datetimeFigureOut">
              <a:rPr lang="en-US" smtClean="0"/>
              <a:t>7/23/21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E11C09-D83C-784A-B388-4A7C7FAFD4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D6ED84-F506-FF43-B989-043C070F98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E375B-A550-6F46-834D-DA810C1D52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91587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80DAB3-7704-E04A-99DC-C128403FBA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704051-DDBD-E54E-8C53-83C9FB4D31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F926FE-7C7C-104A-9671-F3FBE32760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84D06-1727-2549-95EE-13EF98A58867}" type="datetimeFigureOut">
              <a:rPr lang="en-US" smtClean="0"/>
              <a:t>7/23/21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4C67E4-9BED-874C-8E28-31B70E5C61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99CEE7-F8C2-8844-9B9F-9ED0B71944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E375B-A550-6F46-834D-DA810C1D52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16012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F7AD9A-7249-BA48-A0F8-AD059F87F4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1D380A1-75A2-F749-A677-4FC08FAEC8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FF400C7-C7F5-FA45-BE8B-2F8D98C2FB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84D06-1727-2549-95EE-13EF98A58867}" type="datetimeFigureOut">
              <a:rPr lang="en-US" smtClean="0"/>
              <a:t>7/23/21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C28366-37FB-7B48-9334-012D6D4743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147870-0778-BC47-8098-1AEC3E1665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E375B-A550-6F46-834D-DA810C1D52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3655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222B9F-B98B-F540-9C7B-45CDB5CD7B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DF6987-362C-1E4C-BA63-F6719F48798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E275FA4-64B8-914B-AC87-AFB8472AF37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510FAB4-F1F9-AA4A-B410-8963ECEF1B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84D06-1727-2549-95EE-13EF98A58867}" type="datetimeFigureOut">
              <a:rPr lang="en-US" smtClean="0"/>
              <a:t>7/23/21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F3F3C69-40C2-F148-9D8D-E48B98613B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90E6CA8-9A22-4D46-A710-C176AEA49D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E375B-A550-6F46-834D-DA810C1D52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0315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853910-5556-3B4C-9B54-60FC67498C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C233155-C4C9-4941-B644-2EA41F1A16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026983B-8C36-0546-8CFB-C255F5E7C8C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16D919B-3E3F-7941-BB4A-9A09854617C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C9ABA71-16DF-5048-8233-F5CBDC79C84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951A38C-C5E0-C44C-BF1E-F68B247F70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84D06-1727-2549-95EE-13EF98A58867}" type="datetimeFigureOut">
              <a:rPr lang="en-US" smtClean="0"/>
              <a:t>7/23/21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007183A-92A6-F446-B695-B816942E4B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46C109A-A28E-6C44-B728-5DCD5BF46C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E375B-A550-6F46-834D-DA810C1D52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45296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1DFE4D-426A-7948-8445-82B7D15994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854918D-37E9-0A46-9B5A-8334EAC10D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84D06-1727-2549-95EE-13EF98A58867}" type="datetimeFigureOut">
              <a:rPr lang="en-US" smtClean="0"/>
              <a:t>7/23/21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503BED0-CF39-6941-B7B8-E66E70B2A1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07116E9-5525-D644-A99D-79290DD49C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E375B-A550-6F46-834D-DA810C1D52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36409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9B5F033-C089-DE47-9AB8-82A5E13144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84D06-1727-2549-95EE-13EF98A58867}" type="datetimeFigureOut">
              <a:rPr lang="en-US" smtClean="0"/>
              <a:t>7/23/21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3A55A23-8790-4043-8A23-408A53F373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340EA85-DAE0-634F-8180-739A93C61D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E375B-A550-6F46-834D-DA810C1D52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66606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A508BF-2369-0644-AC88-E425251C1E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B44AA9-ACA1-1446-80E9-C2F0A48C56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D80002C-A123-164B-BEB1-C69B2D2E6D6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4E20067-777B-F44C-92B2-8FEA9208ED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84D06-1727-2549-95EE-13EF98A58867}" type="datetimeFigureOut">
              <a:rPr lang="en-US" smtClean="0"/>
              <a:t>7/23/21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6244E4E-DF4A-D14A-A738-C057469702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F650328-4016-9E49-8A04-74BB38DCB3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E375B-A550-6F46-834D-DA810C1D52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71708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D46B3F-8B8D-3F44-8728-FBE4B3377E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67A3CE6-CA16-3C45-A1C1-27CADAC30FB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2612648-0FDD-5648-A614-4759D99EA1B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4CC95FF-AE4F-2D46-ADB5-3E73200531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84D06-1727-2549-95EE-13EF98A58867}" type="datetimeFigureOut">
              <a:rPr lang="en-US" smtClean="0"/>
              <a:t>7/23/21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F383C97-E0F3-1540-A59B-37FC1158B0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1835A8A-AB7A-D443-A051-C9A5AF2CE9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E375B-A550-6F46-834D-DA810C1D52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94443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0617F03-329A-D445-B9DB-4D11533233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B77E1A0-0F0B-9F4C-AC6D-2240F3E5CB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472B49-3025-BA4F-A74E-DA09B185E15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E84D06-1727-2549-95EE-13EF98A58867}" type="datetimeFigureOut">
              <a:rPr lang="en-US" smtClean="0"/>
              <a:t>7/23/21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A0C110-A9FA-8145-A6CD-F8A7BC86821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0F0B4C-5D59-C447-8087-027A7D550C7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2E375B-A550-6F46-834D-DA810C1D52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9345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371DA349-9FF2-C641-94A4-620C772CAB03}"/>
              </a:ext>
            </a:extLst>
          </p:cNvPr>
          <p:cNvSpPr/>
          <p:nvPr/>
        </p:nvSpPr>
        <p:spPr>
          <a:xfrm>
            <a:off x="1" y="717630"/>
            <a:ext cx="12192000" cy="6140370"/>
          </a:xfrm>
          <a:prstGeom prst="rect">
            <a:avLst/>
          </a:prstGeom>
          <a:solidFill>
            <a:srgbClr val="08DDD6"/>
          </a:solidFill>
          <a:ln>
            <a:solidFill>
              <a:srgbClr val="08DDD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0001.01</a:t>
            </a:r>
          </a:p>
        </p:txBody>
      </p:sp>
      <p:pic>
        <p:nvPicPr>
          <p:cNvPr id="7" name="Picture 6" descr="A close up of a sign&#10;&#10;Description automatically generated">
            <a:extLst>
              <a:ext uri="{FF2B5EF4-FFF2-40B4-BE49-F238E27FC236}">
                <a16:creationId xmlns:a16="http://schemas.microsoft.com/office/drawing/2014/main" id="{43A23330-3361-FF4F-AD27-0B3E9BDD93D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173" y="96376"/>
            <a:ext cx="1712039" cy="528658"/>
          </a:xfrm>
          <a:prstGeom prst="rect">
            <a:avLst/>
          </a:prstGeom>
        </p:spPr>
      </p:pic>
      <p:sp>
        <p:nvSpPr>
          <p:cNvPr id="9" name="Rounded Rectangle 8">
            <a:extLst>
              <a:ext uri="{FF2B5EF4-FFF2-40B4-BE49-F238E27FC236}">
                <a16:creationId xmlns:a16="http://schemas.microsoft.com/office/drawing/2014/main" id="{B99C3F40-6CBE-D74B-9EDB-63E3FDD3F06D}"/>
              </a:ext>
            </a:extLst>
          </p:cNvPr>
          <p:cNvSpPr/>
          <p:nvPr/>
        </p:nvSpPr>
        <p:spPr>
          <a:xfrm>
            <a:off x="3646025" y="902825"/>
            <a:ext cx="4930816" cy="717631"/>
          </a:xfrm>
          <a:prstGeom prst="roundRect">
            <a:avLst/>
          </a:prstGeom>
          <a:solidFill>
            <a:srgbClr val="942093"/>
          </a:solidFill>
          <a:ln>
            <a:solidFill>
              <a:srgbClr val="94209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latin typeface="Arial Rounded MT Bold" panose="020F0704030504030204" pitchFamily="34" charset="77"/>
              </a:rPr>
              <a:t>Mission Assignment</a:t>
            </a:r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8ED9C020-6E1F-7840-B89C-0162C08AD22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49577174"/>
              </p:ext>
            </p:extLst>
          </p:nvPr>
        </p:nvGraphicFramePr>
        <p:xfrm>
          <a:off x="705548" y="1969731"/>
          <a:ext cx="10788112" cy="431532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7343">
                  <a:extLst>
                    <a:ext uri="{9D8B030D-6E8A-4147-A177-3AD203B41FA5}">
                      <a16:colId xmlns:a16="http://schemas.microsoft.com/office/drawing/2014/main" val="2660212180"/>
                    </a:ext>
                  </a:extLst>
                </a:gridCol>
                <a:gridCol w="6111432">
                  <a:extLst>
                    <a:ext uri="{9D8B030D-6E8A-4147-A177-3AD203B41FA5}">
                      <a16:colId xmlns:a16="http://schemas.microsoft.com/office/drawing/2014/main" val="695042057"/>
                    </a:ext>
                  </a:extLst>
                </a:gridCol>
                <a:gridCol w="3229337">
                  <a:extLst>
                    <a:ext uri="{9D8B030D-6E8A-4147-A177-3AD203B41FA5}">
                      <a16:colId xmlns:a16="http://schemas.microsoft.com/office/drawing/2014/main" val="919106571"/>
                    </a:ext>
                  </a:extLst>
                </a:gridCol>
              </a:tblGrid>
              <a:tr h="1464405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  <a:p>
                      <a:pPr algn="ctr"/>
                      <a:endParaRPr lang="en-US" dirty="0"/>
                    </a:p>
                    <a:p>
                      <a:pPr algn="ctr"/>
                      <a:r>
                        <a:rPr lang="en-US" sz="1600" dirty="0">
                          <a:latin typeface="Arial Rounded MT Bold" panose="020F0704030504030204" pitchFamily="34" charset="77"/>
                        </a:rPr>
                        <a:t>Task</a:t>
                      </a:r>
                    </a:p>
                    <a:p>
                      <a:pPr algn="ctr"/>
                      <a:endParaRPr lang="en-US" dirty="0"/>
                    </a:p>
                    <a:p>
                      <a:pPr algn="ctr"/>
                      <a:endParaRPr lang="en-US" dirty="0"/>
                    </a:p>
                  </a:txBody>
                  <a:tcPr>
                    <a:lnB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79CA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7341948"/>
                  </a:ext>
                </a:extLst>
              </a:tr>
              <a:tr h="1417669"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bg1"/>
                        </a:solidFill>
                        <a:latin typeface="Arial Rounded MT Bold" panose="020F0704030504030204" pitchFamily="34" charset="77"/>
                      </a:endParaRPr>
                    </a:p>
                    <a:p>
                      <a:pPr algn="ctr"/>
                      <a:endParaRPr lang="en-US" dirty="0">
                        <a:solidFill>
                          <a:schemeClr val="bg1"/>
                        </a:solidFill>
                        <a:latin typeface="Arial Rounded MT Bold" panose="020F0704030504030204" pitchFamily="34" charset="77"/>
                      </a:endParaRPr>
                    </a:p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  <a:latin typeface="Arial Rounded MT Bold" panose="020F0704030504030204" pitchFamily="34" charset="77"/>
                        </a:rPr>
                        <a:t>Developing skills</a:t>
                      </a:r>
                    </a:p>
                    <a:p>
                      <a:pPr algn="ctr"/>
                      <a:endParaRPr lang="en-US" dirty="0">
                        <a:solidFill>
                          <a:schemeClr val="bg1"/>
                        </a:solidFill>
                        <a:latin typeface="Arial Rounded MT Bold" panose="020F0704030504030204" pitchFamily="34" charset="77"/>
                      </a:endParaRPr>
                    </a:p>
                    <a:p>
                      <a:pPr algn="ctr"/>
                      <a:endParaRPr lang="en-US" sz="900" dirty="0">
                        <a:solidFill>
                          <a:schemeClr val="bg1"/>
                        </a:solidFill>
                        <a:latin typeface="Arial Rounded MT Bold" panose="020F0704030504030204" pitchFamily="34" charset="77"/>
                      </a:endParaRPr>
                    </a:p>
                  </a:txBody>
                  <a:tcPr>
                    <a:lnT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79CA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3283731"/>
                  </a:ext>
                </a:extLst>
              </a:tr>
              <a:tr h="1433247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bg1"/>
                        </a:solidFill>
                        <a:latin typeface="Arial Rounded MT Bold" panose="020F0704030504030204" pitchFamily="34" charset="77"/>
                      </a:endParaRPr>
                    </a:p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  <a:latin typeface="Arial Rounded MT Bold" panose="020F0704030504030204" pitchFamily="34" charset="77"/>
                        </a:rPr>
                        <a:t>Think about…</a:t>
                      </a:r>
                    </a:p>
                    <a:p>
                      <a:pPr algn="ctr"/>
                      <a:endParaRPr lang="en-US" dirty="0">
                        <a:solidFill>
                          <a:schemeClr val="bg1"/>
                        </a:solidFill>
                        <a:latin typeface="Arial Rounded MT Bold" panose="020F0704030504030204" pitchFamily="34" charset="77"/>
                      </a:endParaRPr>
                    </a:p>
                    <a:p>
                      <a:pPr algn="ctr"/>
                      <a:endParaRPr lang="en-US" dirty="0">
                        <a:solidFill>
                          <a:schemeClr val="bg1"/>
                        </a:solidFill>
                        <a:latin typeface="Arial Rounded MT Bold" panose="020F0704030504030204" pitchFamily="34" charset="77"/>
                      </a:endParaRPr>
                    </a:p>
                  </a:txBody>
                  <a:tcPr>
                    <a:lnT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79CA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1042099"/>
                  </a:ext>
                </a:extLst>
              </a:tr>
            </a:tbl>
          </a:graphicData>
        </a:graphic>
      </p:graphicFrame>
      <p:sp>
        <p:nvSpPr>
          <p:cNvPr id="12" name="TextBox 11">
            <a:extLst>
              <a:ext uri="{FF2B5EF4-FFF2-40B4-BE49-F238E27FC236}">
                <a16:creationId xmlns:a16="http://schemas.microsoft.com/office/drawing/2014/main" id="{9051C6A0-B918-BB44-8D1D-1C9C471B6C12}"/>
              </a:ext>
            </a:extLst>
          </p:cNvPr>
          <p:cNvSpPr txBox="1"/>
          <p:nvPr/>
        </p:nvSpPr>
        <p:spPr>
          <a:xfrm>
            <a:off x="69448" y="6373089"/>
            <a:ext cx="252986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000" dirty="0"/>
              <a:t>KS4-17-09: </a:t>
            </a:r>
          </a:p>
          <a:p>
            <a:r>
              <a:rPr lang="en-GB" sz="1000" dirty="0"/>
              <a:t>Using Resources - </a:t>
            </a:r>
            <a:r>
              <a:rPr lang="en-US" sz="1000" dirty="0"/>
              <a:t>Explore water safe to drink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9B0758C9-7FAD-8E4D-9327-4A2084D8666D}"/>
              </a:ext>
            </a:extLst>
          </p:cNvPr>
          <p:cNvSpPr txBox="1"/>
          <p:nvPr/>
        </p:nvSpPr>
        <p:spPr>
          <a:xfrm>
            <a:off x="2319146" y="2347178"/>
            <a:ext cx="577822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279CAF"/>
                </a:solidFill>
                <a:latin typeface="Arial Rounded MT Bold" panose="020F0704030504030204" pitchFamily="34" charset="77"/>
              </a:rPr>
              <a:t>Explain the differences between potable and pure water and distillation and </a:t>
            </a:r>
            <a:r>
              <a:rPr lang="en-GB" b="1" dirty="0">
                <a:solidFill>
                  <a:srgbClr val="279CAF"/>
                </a:solidFill>
                <a:latin typeface="Arial Rounded MT Bold" panose="020F0704030504030204" pitchFamily="34" charset="77"/>
              </a:rPr>
              <a:t>distillation.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C1E248A3-2D3C-8441-9AAD-24E543C6C88C}"/>
              </a:ext>
            </a:extLst>
          </p:cNvPr>
          <p:cNvSpPr txBox="1"/>
          <p:nvPr/>
        </p:nvSpPr>
        <p:spPr>
          <a:xfrm>
            <a:off x="2319146" y="5245050"/>
            <a:ext cx="559443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279CAF"/>
                </a:solidFill>
                <a:latin typeface="Arial Rounded MT Bold" panose="020F0704030504030204" pitchFamily="34" charset="77"/>
              </a:rPr>
              <a:t>Describe the differences in treatment of ground water and salty water.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7F7C9E05-85E7-1F49-807C-0799B8FF9E6F}"/>
              </a:ext>
            </a:extLst>
          </p:cNvPr>
          <p:cNvSpPr txBox="1"/>
          <p:nvPr/>
        </p:nvSpPr>
        <p:spPr>
          <a:xfrm>
            <a:off x="2377019" y="3814329"/>
            <a:ext cx="553656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279CAF"/>
                </a:solidFill>
                <a:latin typeface="Arial Rounded MT Bold" panose="020F0704030504030204" pitchFamily="34" charset="77"/>
              </a:rPr>
              <a:t>Give reasons for the steps used to produce potable water.</a:t>
            </a:r>
          </a:p>
        </p:txBody>
      </p:sp>
      <p:pic>
        <p:nvPicPr>
          <p:cNvPr id="1026" name="Picture 2" descr="How much water should you drink? - Harvard Health">
            <a:extLst>
              <a:ext uri="{FF2B5EF4-FFF2-40B4-BE49-F238E27FC236}">
                <a16:creationId xmlns:a16="http://schemas.microsoft.com/office/drawing/2014/main" id="{297C1D1E-7BBF-0F46-844D-67115299A73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985" r="13534"/>
          <a:stretch/>
        </p:blipFill>
        <p:spPr bwMode="auto">
          <a:xfrm>
            <a:off x="8293394" y="1969729"/>
            <a:ext cx="3201477" cy="4316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951029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2519</TotalTime>
  <Words>55</Words>
  <Application>Microsoft Macintosh PowerPoint</Application>
  <PresentationFormat>Widescreen</PresentationFormat>
  <Paragraphs>15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Arial Rounded MT Bold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Sarah Mintey</dc:creator>
  <cp:lastModifiedBy>Sarah Mintey</cp:lastModifiedBy>
  <cp:revision>38</cp:revision>
  <dcterms:created xsi:type="dcterms:W3CDTF">2019-10-12T20:07:49Z</dcterms:created>
  <dcterms:modified xsi:type="dcterms:W3CDTF">2021-07-23T12:16:56Z</dcterms:modified>
</cp:coreProperties>
</file>