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4C66E4-59EE-4C69-B054-1EB87AB91B64}" v="1" dt="2022-09-02T09:24:41.1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199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02/09/2022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397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02/09/2022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389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02/09/2022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96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02/09/2022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200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02/09/2022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880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02/09/2022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176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02/09/2022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2819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02/09/2022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132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02/09/2022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309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02/09/2022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2622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02/09/2022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335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A3D32-0D86-47CD-8344-914D3FD8B9CE}" type="datetimeFigureOut">
              <a:rPr lang="en-GB" smtClean="0"/>
              <a:t>02/09/2022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074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E34DF5AA-2C22-EB4F-6D4B-ADC981E2F46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4856AE6-497E-94D4-0874-828A66F129BC}"/>
              </a:ext>
            </a:extLst>
          </p:cNvPr>
          <p:cNvSpPr txBox="1"/>
          <p:nvPr/>
        </p:nvSpPr>
        <p:spPr>
          <a:xfrm>
            <a:off x="4440397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COP26W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935DA8-1FDD-634E-3047-5007A9AB6A92}"/>
              </a:ext>
            </a:extLst>
          </p:cNvPr>
          <p:cNvSpPr txBox="1"/>
          <p:nvPr/>
        </p:nvSpPr>
        <p:spPr>
          <a:xfrm>
            <a:off x="1042997" y="215435"/>
            <a:ext cx="33851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workplace audit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E1F7B8-BCE5-7A1B-F671-F6423B2D06F1}"/>
              </a:ext>
            </a:extLst>
          </p:cNvPr>
          <p:cNvSpPr/>
          <p:nvPr/>
        </p:nvSpPr>
        <p:spPr>
          <a:xfrm>
            <a:off x="362" y="9636314"/>
            <a:ext cx="6856311" cy="274115"/>
          </a:xfrm>
          <a:prstGeom prst="rect">
            <a:avLst/>
          </a:prstGeom>
          <a:solidFill>
            <a:srgbClr val="54C7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A0ED68-E121-24B6-354A-E29FE1B24753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276D4FB-3FBD-9163-AB12-ECF234AA7C18}"/>
              </a:ext>
            </a:extLst>
          </p:cNvPr>
          <p:cNvSpPr/>
          <p:nvPr/>
        </p:nvSpPr>
        <p:spPr>
          <a:xfrm>
            <a:off x="18029" y="9343447"/>
            <a:ext cx="543164" cy="547038"/>
          </a:xfrm>
          <a:prstGeom prst="ellipse">
            <a:avLst/>
          </a:prstGeom>
          <a:solidFill>
            <a:srgbClr val="54C7CC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Text&#10;&#10;Description automatically generated">
            <a:extLst>
              <a:ext uri="{FF2B5EF4-FFF2-40B4-BE49-F238E27FC236}">
                <a16:creationId xmlns:a16="http://schemas.microsoft.com/office/drawing/2014/main" id="{9340984F-C8E8-3887-84F9-1525ED44E4B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879" y="250837"/>
            <a:ext cx="2076707" cy="548813"/>
          </a:xfrm>
          <a:prstGeom prst="rect">
            <a:avLst/>
          </a:prstGeom>
        </p:spPr>
      </p:pic>
      <p:graphicFrame>
        <p:nvGraphicFramePr>
          <p:cNvPr id="10" name="Table 8">
            <a:extLst>
              <a:ext uri="{FF2B5EF4-FFF2-40B4-BE49-F238E27FC236}">
                <a16:creationId xmlns:a16="http://schemas.microsoft.com/office/drawing/2014/main" id="{3408ADA1-4D5E-A960-7709-327BA35683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9019050"/>
              </p:ext>
            </p:extLst>
          </p:nvPr>
        </p:nvGraphicFramePr>
        <p:xfrm>
          <a:off x="188688" y="1384584"/>
          <a:ext cx="6491898" cy="79538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3966">
                  <a:extLst>
                    <a:ext uri="{9D8B030D-6E8A-4147-A177-3AD203B41FA5}">
                      <a16:colId xmlns:a16="http://schemas.microsoft.com/office/drawing/2014/main" val="1475281946"/>
                    </a:ext>
                  </a:extLst>
                </a:gridCol>
                <a:gridCol w="2163966">
                  <a:extLst>
                    <a:ext uri="{9D8B030D-6E8A-4147-A177-3AD203B41FA5}">
                      <a16:colId xmlns:a16="http://schemas.microsoft.com/office/drawing/2014/main" val="1012696998"/>
                    </a:ext>
                  </a:extLst>
                </a:gridCol>
                <a:gridCol w="2163966">
                  <a:extLst>
                    <a:ext uri="{9D8B030D-6E8A-4147-A177-3AD203B41FA5}">
                      <a16:colId xmlns:a16="http://schemas.microsoft.com/office/drawing/2014/main" val="3052423769"/>
                    </a:ext>
                  </a:extLst>
                </a:gridCol>
              </a:tblGrid>
              <a:tr h="635353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Audit area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noProof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At work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At home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3346561"/>
                  </a:ext>
                </a:extLst>
              </a:tr>
              <a:tr h="78343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Phase-out of coal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9240023"/>
                  </a:ext>
                </a:extLst>
              </a:tr>
              <a:tr h="816882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Curtailing deforestation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9832230"/>
                  </a:ext>
                </a:extLst>
              </a:tr>
              <a:tr h="816882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Speeding up the switch the electric vehicles and renewables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9658649"/>
                  </a:ext>
                </a:extLst>
              </a:tr>
              <a:tr h="816882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Building resilient and eco-infrastructure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5253359"/>
                  </a:ext>
                </a:extLst>
              </a:tr>
              <a:tr h="816882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Protecting natural habitats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5819584"/>
                  </a:ext>
                </a:extLst>
              </a:tr>
              <a:tr h="816882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Financing eco </a:t>
                      </a:r>
                      <a:r>
                        <a:rPr lang="en-GB" sz="1200" b="0" noProof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endeavours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030358"/>
                  </a:ext>
                </a:extLst>
              </a:tr>
              <a:tr h="816882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Encouraging private and public finance 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73854"/>
                  </a:ext>
                </a:extLst>
              </a:tr>
              <a:tr h="816882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Enacting the Paris rulebook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6140291"/>
                  </a:ext>
                </a:extLst>
              </a:tr>
              <a:tr h="816882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Collaborating with stakeholders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977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972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57</Words>
  <Application>Microsoft Office PowerPoint</Application>
  <PresentationFormat>A4 Paper (210x297 mm)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Lydia Lane</dc:creator>
  <cp:lastModifiedBy>Lydia Lane</cp:lastModifiedBy>
  <cp:revision>3</cp:revision>
  <dcterms:created xsi:type="dcterms:W3CDTF">2022-08-23T08:26:28Z</dcterms:created>
  <dcterms:modified xsi:type="dcterms:W3CDTF">2022-09-02T09:38:04Z</dcterms:modified>
</cp:coreProperties>
</file>