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6CB4"/>
    <a:srgbClr val="4BAFA9"/>
    <a:srgbClr val="2FA2B4"/>
    <a:srgbClr val="54C0B9"/>
    <a:srgbClr val="63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96"/>
  </p:normalViewPr>
  <p:slideViewPr>
    <p:cSldViewPr snapToGrid="0" snapToObjects="1">
      <p:cViewPr>
        <p:scale>
          <a:sx n="93" d="100"/>
          <a:sy n="93" d="100"/>
        </p:scale>
        <p:origin x="13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DCF7-1421-7940-B25E-DB79F09E0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F4EA0-4832-7D48-8C7A-57D1B06ED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C17ED-828B-A64E-A47A-1AEBD41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5AB1-1AB8-A846-80C9-EF7AF8989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10A23-0355-3548-98D8-83E6064A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4A22-6CCD-2246-950C-D7911F8C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8395A-7F7C-4C4E-9016-6C7241579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2F09-5DF9-2D43-A1E9-D5E0341AB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3BE8A-A0D1-0C43-9293-623CCC6C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06FB1-96AC-CE43-AD35-8B76CA4B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BDA41-E902-F44B-9BD1-B7C569DC2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7595-9C05-FE43-AEE9-E388B415E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C86B2-184F-0646-8BBE-72A54765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3B05-E2A8-2C42-9551-C091418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7F361-5955-6640-B69D-9246C8376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7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D927-54E8-A642-9CB2-82F1D90A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98F56-D676-D848-9F8C-CFEC2FE8D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89C09-6F21-0A48-80FC-CC2719DC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606B7-BD90-3A4E-B335-D5890DBA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18D86-AD89-9147-9344-841F541F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3466-A6FA-B54D-8E0A-6C2DC40A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D6A09-3B6B-7D47-B1BA-5E3914839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1D03-86D6-E741-B079-A4FAE3CE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DB8B-3C25-7348-882E-85604F30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C0279-324B-6E48-A8AF-A0D2DD3D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6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B301-47BB-2F45-B173-BB66DB27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21E22-0571-7149-AC70-095FAB2FC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1F0B8-E6FA-F84E-A516-EDA3C027D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3A979-273A-1B40-9F60-26E01185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0EC30-FF1F-6F41-A20E-249D983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B209-F512-E247-B41C-51DA43ED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9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B4D3-A5CD-DB49-BCEA-0D2DF2AC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832E8-6C0B-C04A-9816-07E05BFCF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C7BCA-3EF9-C04B-A189-565C092F0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B738C-C5F8-6446-9401-6D51BE17D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67A38F-8224-1747-A3DE-679E2D10C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8C487-E059-D740-955B-A783FA4F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E91429-5E59-5B46-AE7A-547F83CEE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4FE7E8-7F59-9340-A77C-2DB08EE9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FBB20-EE40-494B-8D96-7A21B4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60C8-2725-6A43-A02C-A8E1FEC5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BE79-FDA2-264E-850F-62FA4CBD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0041-99AF-3940-93C4-BC9A7B29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7A66-9A79-3A40-9CDF-E59EA49A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AF0C94-9B7C-F64F-8201-6C23AEE5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1817F-0A6F-6B43-A9D3-2C2E2E24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0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CD1C-B047-6642-9119-C1554C8C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537DD-90ED-6945-99BD-1F51BC4A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38959-1926-0D4C-A592-3F013A26A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E9417-67FA-D443-BE02-C6457B49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9DAB5-8E4A-5944-99A8-AE014E0B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C1521-19C0-0244-8804-384DAC419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1DAF-7F45-8441-8D97-96E52A6C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838321-44E5-C943-9628-E4A605451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BB628-5645-7143-A585-A00B069B6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3C204-E50A-AE49-A44B-71D4BF3D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399276-58C6-0D4E-90FF-BCE16217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4A888-6947-864F-A1DC-9A36C8A1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B494B-10DD-0B41-9E83-3CFCC836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8F9F4-810B-C643-A84F-718F87AE0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9609-709E-B04B-A5AB-C5C87DF2A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2F1A-483F-D04E-A697-A1B51999B0B3}" type="datetimeFigureOut">
              <a:rPr lang="en-US" smtClean="0"/>
              <a:t>8/18/21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9485-FA33-2143-91D7-951C542C4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2929E-EB1E-F844-8AF1-CBA9DE66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06FA3-BB47-A34F-A906-5BBBC153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5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sky, water, fishing&#10;&#10;Description automatically generated">
            <a:extLst>
              <a:ext uri="{FF2B5EF4-FFF2-40B4-BE49-F238E27FC236}">
                <a16:creationId xmlns:a16="http://schemas.microsoft.com/office/drawing/2014/main" id="{4F841274-7996-4E43-8624-30F5DFE15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9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fish swimming in water&#10;&#10;Description automatically generated with low confidence">
            <a:extLst>
              <a:ext uri="{FF2B5EF4-FFF2-40B4-BE49-F238E27FC236}">
                <a16:creationId xmlns:a16="http://schemas.microsoft.com/office/drawing/2014/main" id="{C3431AAF-1E6D-134F-A6C4-D5AA2E37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2" b="1149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Lake, Fish, Go Fishing, Net, Vietnam">
            <a:extLst>
              <a:ext uri="{FF2B5EF4-FFF2-40B4-BE49-F238E27FC236}">
                <a16:creationId xmlns:a16="http://schemas.microsoft.com/office/drawing/2014/main" id="{9501F0F1-BEB3-4440-BFB7-13D1D9AF1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6" r="-2" b="13436"/>
          <a:stretch/>
        </p:blipFill>
        <p:spPr bwMode="auto"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fish&#10;&#10;Description automatically generated with low confidence">
            <a:extLst>
              <a:ext uri="{FF2B5EF4-FFF2-40B4-BE49-F238E27FC236}">
                <a16:creationId xmlns:a16="http://schemas.microsoft.com/office/drawing/2014/main" id="{4B8C43CA-024F-6D4B-84BB-7752A49A29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40" r="-3" b="18707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2" name="Picture 1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B1B96B54-86BD-B84A-BEA4-573F836147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75" r="2" b="2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0962" name="Picture 2" descr="Fisherman, Fishing, Fishing Net, Vessel">
            <a:extLst>
              <a:ext uri="{FF2B5EF4-FFF2-40B4-BE49-F238E27FC236}">
                <a16:creationId xmlns:a16="http://schemas.microsoft.com/office/drawing/2014/main" id="{230A6982-AC34-924D-9395-9BCD5E14C4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r="-2" b="3770"/>
          <a:stretch/>
        </p:blipFill>
        <p:spPr bwMode="auto"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75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F336BB4B-CCF9-4A4E-AB20-608113C6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8" b="270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3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sky, boat, outdoor, water&#10;&#10;Description automatically generated">
            <a:extLst>
              <a:ext uri="{FF2B5EF4-FFF2-40B4-BE49-F238E27FC236}">
                <a16:creationId xmlns:a16="http://schemas.microsoft.com/office/drawing/2014/main" id="{3BB5A3B8-2E38-8E40-887D-244FBDF7E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3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water, boat, nature, ocean&#10;&#10;Description automatically generated">
            <a:extLst>
              <a:ext uri="{FF2B5EF4-FFF2-40B4-BE49-F238E27FC236}">
                <a16:creationId xmlns:a16="http://schemas.microsoft.com/office/drawing/2014/main" id="{F2E24A87-629C-C846-8C12-F969B2755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31" b="4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ald eagle flying over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2EE8C943-599C-AE4F-9A5C-5EF0173E2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AFCF641D-4BED-074C-96C7-E6E3F77A6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fish swimming in a body of water&#10;&#10;Description automatically generated with medium confidence">
            <a:extLst>
              <a:ext uri="{FF2B5EF4-FFF2-40B4-BE49-F238E27FC236}">
                <a16:creationId xmlns:a16="http://schemas.microsoft.com/office/drawing/2014/main" id="{EC0DFE91-9D55-AC4D-86B2-C9DB004B3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5" b="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1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microphone, grate&#10;&#10;Description automatically generated">
            <a:extLst>
              <a:ext uri="{FF2B5EF4-FFF2-40B4-BE49-F238E27FC236}">
                <a16:creationId xmlns:a16="http://schemas.microsoft.com/office/drawing/2014/main" id="{4E46E853-FD14-5743-A90D-674A76026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4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30769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Weldon (BIO - Postgraduate Researcher)</dc:creator>
  <cp:lastModifiedBy>Shannon Weldon (BIO - Postgraduate Researcher)</cp:lastModifiedBy>
  <cp:revision>122</cp:revision>
  <dcterms:created xsi:type="dcterms:W3CDTF">2021-08-08T13:16:24Z</dcterms:created>
  <dcterms:modified xsi:type="dcterms:W3CDTF">2021-08-30T17:43:44Z</dcterms:modified>
</cp:coreProperties>
</file>