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sldIdLst>
    <p:sldId id="259" r:id="rId2"/>
  </p:sldIdLst>
  <p:sldSz cx="9906000" cy="6858000" type="A4"/>
  <p:notesSz cx="9144000" cy="6858000"/>
  <p:defaultTextStyle>
    <a:defPPr>
      <a:defRPr lang="en-US"/>
    </a:defPPr>
    <a:lvl1pPr marL="0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1pPr>
    <a:lvl2pPr marL="278526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2pPr>
    <a:lvl3pPr marL="557052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3pPr>
    <a:lvl4pPr marL="835579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4pPr>
    <a:lvl5pPr marL="1114105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5pPr>
    <a:lvl6pPr marL="1392631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6pPr>
    <a:lvl7pPr marL="1671157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7pPr>
    <a:lvl8pPr marL="1949684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8pPr>
    <a:lvl9pPr marL="2228210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2" userDrawn="1">
          <p15:clr>
            <a:srgbClr val="A4A3A4"/>
          </p15:clr>
        </p15:guide>
        <p15:guide id="2" pos="81" userDrawn="1">
          <p15:clr>
            <a:srgbClr val="A4A3A4"/>
          </p15:clr>
        </p15:guide>
        <p15:guide id="3" pos="6159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E81D8D-E556-5E43-C4B0-41A00FF9DB0A}" name="Heather Bingham" initials="HB" userId="S::h.bingham@studious.org.uk::e5e6ec3c-21a8-4547-ba6b-7b07b65fb21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D5D7"/>
    <a:srgbClr val="807E80"/>
    <a:srgbClr val="000000"/>
    <a:srgbClr val="2FA2B4"/>
    <a:srgbClr val="0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97"/>
    <p:restoredTop sz="95679"/>
  </p:normalViewPr>
  <p:slideViewPr>
    <p:cSldViewPr snapToGrid="0" snapToObjects="1">
      <p:cViewPr varScale="1">
        <p:scale>
          <a:sx n="121" d="100"/>
          <a:sy n="121" d="100"/>
        </p:scale>
        <p:origin x="1488" y="176"/>
      </p:cViewPr>
      <p:guideLst>
        <p:guide orient="horz" pos="4042"/>
        <p:guide pos="81"/>
        <p:guide pos="61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1pPr>
    <a:lvl2pPr marL="278526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2pPr>
    <a:lvl3pPr marL="557052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3pPr>
    <a:lvl4pPr marL="835579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4pPr>
    <a:lvl5pPr marL="1114105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5pPr>
    <a:lvl6pPr marL="1392631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6pPr>
    <a:lvl7pPr marL="1671157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7pPr>
    <a:lvl8pPr marL="1949684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8pPr>
    <a:lvl9pPr marL="2228210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8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0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3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6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7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5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6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3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45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941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5D316-DA6D-284E-A458-A44DD1407708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6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Picture 140">
            <a:extLst>
              <a:ext uri="{FF2B5EF4-FFF2-40B4-BE49-F238E27FC236}">
                <a16:creationId xmlns:a16="http://schemas.microsoft.com/office/drawing/2014/main" id="{1F4AC534-1997-9EC5-E1FA-5BF722326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906000" cy="1078826"/>
          </a:xfrm>
          <a:prstGeom prst="rect">
            <a:avLst/>
          </a:prstGeom>
        </p:spPr>
      </p:pic>
      <p:sp>
        <p:nvSpPr>
          <p:cNvPr id="142" name="TextBox 141">
            <a:extLst>
              <a:ext uri="{FF2B5EF4-FFF2-40B4-BE49-F238E27FC236}">
                <a16:creationId xmlns:a16="http://schemas.microsoft.com/office/drawing/2014/main" id="{7068EBB9-CB21-773D-E15F-DE0ACD2C8392}"/>
              </a:ext>
            </a:extLst>
          </p:cNvPr>
          <p:cNvSpPr txBox="1"/>
          <p:nvPr/>
        </p:nvSpPr>
        <p:spPr>
          <a:xfrm>
            <a:off x="4458564" y="62608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N22_KS3_06</a:t>
            </a:r>
          </a:p>
        </p:txBody>
      </p:sp>
      <p:pic>
        <p:nvPicPr>
          <p:cNvPr id="143" name="Picture 142">
            <a:extLst>
              <a:ext uri="{FF2B5EF4-FFF2-40B4-BE49-F238E27FC236}">
                <a16:creationId xmlns:a16="http://schemas.microsoft.com/office/drawing/2014/main" id="{2548BBC3-3F62-D76C-D9DB-2E5BEEF158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65437"/>
            <a:ext cx="9906000" cy="292563"/>
          </a:xfrm>
          <a:prstGeom prst="rect">
            <a:avLst/>
          </a:prstGeom>
        </p:spPr>
      </p:pic>
      <p:sp>
        <p:nvSpPr>
          <p:cNvPr id="149" name="TextBox 148">
            <a:extLst>
              <a:ext uri="{FF2B5EF4-FFF2-40B4-BE49-F238E27FC236}">
                <a16:creationId xmlns:a16="http://schemas.microsoft.com/office/drawing/2014/main" id="{1E23B554-98FC-3260-7314-4F3480B893F2}"/>
              </a:ext>
            </a:extLst>
          </p:cNvPr>
          <p:cNvSpPr txBox="1"/>
          <p:nvPr/>
        </p:nvSpPr>
        <p:spPr>
          <a:xfrm>
            <a:off x="2412124" y="143643"/>
            <a:ext cx="4171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Learn about soft and hard water</a:t>
            </a:r>
          </a:p>
        </p:txBody>
      </p:sp>
      <p:graphicFrame>
        <p:nvGraphicFramePr>
          <p:cNvPr id="4" name="Table 8">
            <a:extLst>
              <a:ext uri="{FF2B5EF4-FFF2-40B4-BE49-F238E27FC236}">
                <a16:creationId xmlns:a16="http://schemas.microsoft.com/office/drawing/2014/main" id="{0B9F87D6-D1B5-0CC4-307C-16A7FB83B1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143128"/>
              </p:ext>
            </p:extLst>
          </p:nvPr>
        </p:nvGraphicFramePr>
        <p:xfrm>
          <a:off x="128586" y="1173786"/>
          <a:ext cx="4824414" cy="2582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138">
                  <a:extLst>
                    <a:ext uri="{9D8B030D-6E8A-4147-A177-3AD203B41FA5}">
                      <a16:colId xmlns:a16="http://schemas.microsoft.com/office/drawing/2014/main" val="1475281946"/>
                    </a:ext>
                  </a:extLst>
                </a:gridCol>
                <a:gridCol w="1556952">
                  <a:extLst>
                    <a:ext uri="{9D8B030D-6E8A-4147-A177-3AD203B41FA5}">
                      <a16:colId xmlns:a16="http://schemas.microsoft.com/office/drawing/2014/main" val="1012696998"/>
                    </a:ext>
                  </a:extLst>
                </a:gridCol>
                <a:gridCol w="1431324">
                  <a:extLst>
                    <a:ext uri="{9D8B030D-6E8A-4147-A177-3AD203B41FA5}">
                      <a16:colId xmlns:a16="http://schemas.microsoft.com/office/drawing/2014/main" val="3052423769"/>
                    </a:ext>
                  </a:extLst>
                </a:gridCol>
              </a:tblGrid>
              <a:tr h="35845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Area type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Postcode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Water type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346561"/>
                  </a:ext>
                </a:extLst>
              </a:tr>
              <a:tr h="46955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Coast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24002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City centre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9832230"/>
                  </a:ext>
                </a:extLst>
              </a:tr>
              <a:tr h="43248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Farming area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472092"/>
                  </a:ext>
                </a:extLst>
              </a:tr>
              <a:tr h="43248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Hills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0798731"/>
                  </a:ext>
                </a:extLst>
              </a:tr>
              <a:tr h="43248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Mountain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4911153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6DED4EBB-902D-B784-56DE-3796DFD803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6322" y="168219"/>
            <a:ext cx="1109482" cy="4578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1EEBFD2-49C0-A7D2-0011-D49FACD456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21031" y="1078826"/>
            <a:ext cx="4456383" cy="52761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55C7CC"/>
            </a:solidFill>
          </a:ln>
          <a:effectLst/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84F222A-D211-97DE-8472-9D0EAB39D58B}"/>
              </a:ext>
            </a:extLst>
          </p:cNvPr>
          <p:cNvSpPr/>
          <p:nvPr/>
        </p:nvSpPr>
        <p:spPr>
          <a:xfrm>
            <a:off x="128586" y="4055345"/>
            <a:ext cx="4824414" cy="2299649"/>
          </a:xfrm>
          <a:prstGeom prst="roundRect">
            <a:avLst>
              <a:gd name="adj" fmla="val 2070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Record your observations here:</a:t>
            </a:r>
          </a:p>
          <a:p>
            <a:pPr algn="ctr"/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</a:t>
            </a: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</a:t>
            </a:r>
            <a:r>
              <a:rPr lang="en-US" sz="14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86C98F-7122-80D8-BD7A-AE7BB774F609}"/>
              </a:ext>
            </a:extLst>
          </p:cNvPr>
          <p:cNvSpPr txBox="1"/>
          <p:nvPr/>
        </p:nvSpPr>
        <p:spPr>
          <a:xfrm>
            <a:off x="5321031" y="1050630"/>
            <a:ext cx="44563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Use this box to record a graph of your results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92454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874</TotalTime>
  <Words>40</Words>
  <Application>Microsoft Macintosh PowerPoint</Application>
  <PresentationFormat>A4 Paper (210x297 mm)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Developing Experts</cp:lastModifiedBy>
  <cp:revision>79</cp:revision>
  <dcterms:created xsi:type="dcterms:W3CDTF">2016-06-12T08:53:59Z</dcterms:created>
  <dcterms:modified xsi:type="dcterms:W3CDTF">2022-10-12T13:58:20Z</dcterms:modified>
</cp:coreProperties>
</file>