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31962"/>
              </p:ext>
            </p:extLst>
          </p:nvPr>
        </p:nvGraphicFramePr>
        <p:xfrm>
          <a:off x="705548" y="1784724"/>
          <a:ext cx="10788112" cy="43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Create a video script which captures your school’s eco-journey so far. What has worked well and what has not worked well?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Reporting and presenting findings from enquiries -  including conclusions, causal relationships and explanations of and degree of trust in results – in oral and written forms such as displays and other presentations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20173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Using a problem that you have chosen, devise an actions plan to combat it.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35043"/>
            <a:ext cx="417808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COP26-04_02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how to accelerate action to tackle the climate crisis through collaboration</a:t>
            </a:r>
          </a:p>
          <a:p>
            <a:br>
              <a:rPr lang="en-GB" sz="900" dirty="0"/>
            </a:br>
            <a:br>
              <a:rPr lang="en-GB" sz="900" dirty="0"/>
            </a:br>
            <a:br>
              <a:rPr lang="en-GB" sz="900" dirty="0"/>
            </a:br>
            <a:br>
              <a:rPr lang="en-GB" sz="900" dirty="0"/>
            </a:b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0"/>
            <a:ext cx="3036567" cy="438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166842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Create a video script which captures your school’s eco-journey so far. What has worked well and what has not worked well?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120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64</cp:revision>
  <dcterms:created xsi:type="dcterms:W3CDTF">2021-10-02T10:29:03Z</dcterms:created>
  <dcterms:modified xsi:type="dcterms:W3CDTF">2022-08-14T22:33:53Z</dcterms:modified>
</cp:coreProperties>
</file>