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sldIdLst>
    <p:sldId id="259" r:id="rId2"/>
    <p:sldId id="263" r:id="rId3"/>
    <p:sldId id="264" r:id="rId4"/>
  </p:sldIdLst>
  <p:sldSz cx="9906000" cy="6858000" type="A4"/>
  <p:notesSz cx="9144000" cy="6858000"/>
  <p:defaultTextStyle>
    <a:defPPr>
      <a:defRPr lang="en-US"/>
    </a:defPPr>
    <a:lvl1pPr marL="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81" userDrawn="1">
          <p15:clr>
            <a:srgbClr val="A4A3A4"/>
          </p15:clr>
        </p15:guide>
        <p15:guide id="3" pos="615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81D8D-E556-5E43-C4B0-41A00FF9DB0A}" name="Heather Bingham" initials="HB" userId="S::h.bingham@studious.org.uk::e5e6ec3c-21a8-4547-ba6b-7b07b65fb2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  <a:srgbClr val="55C7CC"/>
    <a:srgbClr val="5BD5D7"/>
    <a:srgbClr val="000000"/>
    <a:srgbClr val="2FA2B4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1"/>
    <p:restoredTop sz="96197"/>
  </p:normalViewPr>
  <p:slideViewPr>
    <p:cSldViewPr snapToGrid="0" snapToObjects="1">
      <p:cViewPr varScale="1">
        <p:scale>
          <a:sx n="78" d="100"/>
          <a:sy n="78" d="100"/>
        </p:scale>
        <p:origin x="1613" y="72"/>
      </p:cViewPr>
      <p:guideLst>
        <p:guide orient="horz" pos="4042"/>
        <p:guide pos="81"/>
        <p:guide pos="61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0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N22-34-04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4" y="143643"/>
            <a:ext cx="5650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how water contributes to the weathering of rocks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F7950D95-EA29-F74B-125E-64CFACDD8337}"/>
              </a:ext>
            </a:extLst>
          </p:cNvPr>
          <p:cNvSpPr/>
          <p:nvPr/>
        </p:nvSpPr>
        <p:spPr>
          <a:xfrm>
            <a:off x="137327" y="1143198"/>
            <a:ext cx="3168000" cy="5263575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Test 1: Your hypothesis: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do you predict will happen?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8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5E836147-FD95-BFA3-2753-1FC3401D71E2}"/>
              </a:ext>
            </a:extLst>
          </p:cNvPr>
          <p:cNvSpPr/>
          <p:nvPr/>
        </p:nvSpPr>
        <p:spPr>
          <a:xfrm>
            <a:off x="6611772" y="1143198"/>
            <a:ext cx="3168000" cy="5263575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Test 3: Your hypothesis: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do you predict will happen?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8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48A7A57C-0ABF-D30E-CFD1-BEA6CBCF7ABB}"/>
              </a:ext>
            </a:extLst>
          </p:cNvPr>
          <p:cNvSpPr/>
          <p:nvPr/>
        </p:nvSpPr>
        <p:spPr>
          <a:xfrm>
            <a:off x="3369000" y="1143198"/>
            <a:ext cx="3168000" cy="5263575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Test 2: Your hypothesis: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do you predict will happen?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8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CCFE0BA-C917-954F-2508-0D4425610565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2A8D6E-818F-7B73-C797-FDB3F7689B38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C93203-A2F1-3F6B-48D2-2D74F28C0F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3203336-79C9-F94C-4FDF-2599B7E6F6DF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245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N22-34-04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4" y="143643"/>
            <a:ext cx="5650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how water contributes to the weathering of rocks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559041A-6191-B37D-0D24-B0885B7FE81F}"/>
              </a:ext>
            </a:extLst>
          </p:cNvPr>
          <p:cNvSpPr/>
          <p:nvPr/>
        </p:nvSpPr>
        <p:spPr>
          <a:xfrm>
            <a:off x="128587" y="1198478"/>
            <a:ext cx="4824413" cy="5218197"/>
          </a:xfrm>
          <a:prstGeom prst="roundRect">
            <a:avLst>
              <a:gd name="adj" fmla="val 1841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results: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96127FC-0ED1-3B7E-A9A4-D6EA337D359D}"/>
              </a:ext>
            </a:extLst>
          </p:cNvPr>
          <p:cNvSpPr/>
          <p:nvPr/>
        </p:nvSpPr>
        <p:spPr>
          <a:xfrm>
            <a:off x="5307980" y="1198478"/>
            <a:ext cx="4469434" cy="5218197"/>
          </a:xfrm>
          <a:prstGeom prst="roundRect">
            <a:avLst>
              <a:gd name="adj" fmla="val 1286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conclusions: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Were your hypotheses correct? Why?</a:t>
            </a:r>
          </a:p>
          <a:p>
            <a:pPr algn="ctr"/>
            <a:endParaRPr lang="en-US" sz="11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Test 1: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 ___________________________________________________________________________________________________</a:t>
            </a:r>
          </a:p>
          <a:p>
            <a:endParaRPr lang="en-US" sz="14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Test 2: 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 ___________________________________________________________________________________________________</a:t>
            </a:r>
          </a:p>
          <a:p>
            <a:endParaRPr lang="en-US" sz="14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Test 3: 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 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</a:t>
            </a:r>
            <a:endParaRPr lang="en-US" sz="18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CCFE0BA-C917-954F-2508-0D4425610565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2A8D6E-818F-7B73-C797-FDB3F7689B38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C93203-A2F1-3F6B-48D2-2D74F28C0F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3203336-79C9-F94C-4FDF-2599B7E6F6DF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9764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N22-34-04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4" y="143643"/>
            <a:ext cx="5650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how water contributes to the weathering of rocks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559041A-6191-B37D-0D24-B0885B7FE81F}"/>
              </a:ext>
            </a:extLst>
          </p:cNvPr>
          <p:cNvSpPr/>
          <p:nvPr/>
        </p:nvSpPr>
        <p:spPr>
          <a:xfrm>
            <a:off x="128587" y="1198478"/>
            <a:ext cx="4632983" cy="5218197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results: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96127FC-0ED1-3B7E-A9A4-D6EA337D359D}"/>
              </a:ext>
            </a:extLst>
          </p:cNvPr>
          <p:cNvSpPr/>
          <p:nvPr/>
        </p:nvSpPr>
        <p:spPr>
          <a:xfrm>
            <a:off x="5144431" y="903311"/>
            <a:ext cx="4632983" cy="4649996"/>
          </a:xfrm>
          <a:prstGeom prst="roundRect">
            <a:avLst>
              <a:gd name="adj" fmla="val 849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conclusions: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Were your hypotheses correct? Why?</a:t>
            </a:r>
            <a:endParaRPr lang="en-US" sz="11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Test 1: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 ______________________________________________________________________________________________________</a:t>
            </a:r>
          </a:p>
          <a:p>
            <a:endParaRPr lang="en-US" sz="8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Test 2: 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 ______________________________________________________________________________________________________</a:t>
            </a:r>
          </a:p>
          <a:p>
            <a:endParaRPr lang="en-US" sz="8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Test 3: 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 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</a:t>
            </a:r>
            <a:endParaRPr lang="en-US" sz="18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CCFE0BA-C917-954F-2508-0D4425610565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2A8D6E-818F-7B73-C797-FDB3F7689B38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C93203-A2F1-3F6B-48D2-2D74F28C0F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3203336-79C9-F94C-4FDF-2599B7E6F6DF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3</a:t>
              </a:r>
            </a:p>
          </p:txBody>
        </p:sp>
      </p:grp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D2BDACE-C8D2-5A00-09D3-87884CFF8006}"/>
              </a:ext>
            </a:extLst>
          </p:cNvPr>
          <p:cNvSpPr/>
          <p:nvPr/>
        </p:nvSpPr>
        <p:spPr>
          <a:xfrm>
            <a:off x="5144429" y="5667774"/>
            <a:ext cx="4632983" cy="744509"/>
          </a:xfrm>
          <a:prstGeom prst="roundRect">
            <a:avLst>
              <a:gd name="adj" fmla="val 7027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Question: Why is it important to understand how water weathers different rocks?</a:t>
            </a:r>
          </a:p>
        </p:txBody>
      </p:sp>
    </p:spTree>
    <p:extLst>
      <p:ext uri="{BB962C8B-B14F-4D97-AF65-F5344CB8AC3E}">
        <p14:creationId xmlns:p14="http://schemas.microsoft.com/office/powerpoint/2010/main" val="1199489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921</TotalTime>
  <Words>152</Words>
  <Application>Microsoft Office PowerPoint</Application>
  <PresentationFormat>A4 Paper (210x297 mm)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Developing Experts</cp:lastModifiedBy>
  <cp:revision>83</cp:revision>
  <dcterms:created xsi:type="dcterms:W3CDTF">2016-06-12T08:53:59Z</dcterms:created>
  <dcterms:modified xsi:type="dcterms:W3CDTF">2022-08-26T13:59:25Z</dcterms:modified>
</cp:coreProperties>
</file>