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7" r:id="rId2"/>
    <p:sldId id="260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A3B4"/>
    <a:srgbClr val="10A3B7"/>
    <a:srgbClr val="00B3B7"/>
    <a:srgbClr val="945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59"/>
    <p:restoredTop sz="95906"/>
  </p:normalViewPr>
  <p:slideViewPr>
    <p:cSldViewPr snapToGrid="0" snapToObjects="1">
      <p:cViewPr varScale="1">
        <p:scale>
          <a:sx n="74" d="100"/>
          <a:sy n="74" d="100"/>
        </p:scale>
        <p:origin x="33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577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7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9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4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7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3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9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5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8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5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5D316-DA6D-284E-A458-A44DD1407708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39906" y="9555021"/>
            <a:ext cx="4178191" cy="24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>
                <a:solidFill>
                  <a:srgbClr val="10A3B7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© 2018, 2019</a:t>
            </a:r>
            <a:endParaRPr lang="en-US" sz="1020" dirty="0">
              <a:solidFill>
                <a:srgbClr val="10A3B7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9281" y="290925"/>
            <a:ext cx="6459648" cy="167972"/>
          </a:xfrm>
          <a:prstGeom prst="roundRect">
            <a:avLst/>
          </a:prstGeom>
          <a:solidFill>
            <a:srgbClr val="10A3B7"/>
          </a:solidFill>
          <a:ln>
            <a:solidFill>
              <a:srgbClr val="10A3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S05.06.07 Handout </a:t>
            </a:r>
          </a:p>
        </p:txBody>
      </p:sp>
      <p:sp>
        <p:nvSpPr>
          <p:cNvPr id="11" name="Rounded Rectangular Callout 10"/>
          <p:cNvSpPr/>
          <p:nvPr/>
        </p:nvSpPr>
        <p:spPr>
          <a:xfrm rot="10800000" flipV="1">
            <a:off x="1030310" y="582088"/>
            <a:ext cx="5616578" cy="569082"/>
          </a:xfrm>
          <a:prstGeom prst="wedgeRoundRectCallout">
            <a:avLst>
              <a:gd name="adj1" fmla="val 52946"/>
              <a:gd name="adj2" fmla="val -21726"/>
              <a:gd name="adj3" fmla="val 16667"/>
            </a:avLst>
          </a:prstGeom>
          <a:noFill/>
          <a:ln w="19050"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30A3B4"/>
                </a:solidFill>
                <a:latin typeface="Arial Rounded MT Bold" panose="020F0704030504030204" pitchFamily="34" charset="0"/>
              </a:rPr>
              <a:t>Know the difference between elements, </a:t>
            </a:r>
            <a:br>
              <a:rPr lang="en-US" sz="1600" dirty="0">
                <a:solidFill>
                  <a:srgbClr val="30A3B4"/>
                </a:solidFill>
                <a:latin typeface="Arial Rounded MT Bold" panose="020F0704030504030204" pitchFamily="34" charset="0"/>
              </a:rPr>
            </a:br>
            <a:r>
              <a:rPr lang="en-US" sz="1600" dirty="0">
                <a:solidFill>
                  <a:srgbClr val="30A3B4"/>
                </a:solidFill>
                <a:latin typeface="Arial Rounded MT Bold" panose="020F0704030504030204" pitchFamily="34" charset="0"/>
              </a:rPr>
              <a:t>compounds and mixtures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01116" y="1274039"/>
            <a:ext cx="6459648" cy="560577"/>
          </a:xfrm>
          <a:prstGeom prst="roundRect">
            <a:avLst/>
          </a:prstGeom>
          <a:noFill/>
          <a:ln w="19050"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30A3B4"/>
                </a:solidFill>
                <a:latin typeface="Arial Rounded MT Bold" panose="020F0704030504030204" pitchFamily="34" charset="0"/>
              </a:rPr>
              <a:t>Make three models of your choice using different coloured balls and cocktail sticks.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949A8A0-B3FE-4CAB-B39B-8272F9332937}"/>
              </a:ext>
            </a:extLst>
          </p:cNvPr>
          <p:cNvGrpSpPr/>
          <p:nvPr/>
        </p:nvGrpSpPr>
        <p:grpSpPr>
          <a:xfrm>
            <a:off x="5114778" y="2698497"/>
            <a:ext cx="1545986" cy="4509005"/>
            <a:chOff x="5114778" y="2649758"/>
            <a:chExt cx="1545986" cy="4509005"/>
          </a:xfrm>
        </p:grpSpPr>
        <p:sp>
          <p:nvSpPr>
            <p:cNvPr id="81" name="Rounded Rectangle 80"/>
            <p:cNvSpPr/>
            <p:nvPr/>
          </p:nvSpPr>
          <p:spPr>
            <a:xfrm>
              <a:off x="5114778" y="2649758"/>
              <a:ext cx="1545986" cy="2750267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rgbClr val="30A3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rgbClr val="30A3B4"/>
                  </a:solidFill>
                  <a:latin typeface="Arial Rounded MT Bold" panose="020F0704030504030204" pitchFamily="34" charset="0"/>
                </a:rPr>
                <a:t>Stretch:</a:t>
              </a:r>
            </a:p>
            <a:p>
              <a:pPr algn="ctr"/>
              <a:r>
                <a:rPr lang="en-US" sz="1600" dirty="0">
                  <a:solidFill>
                    <a:srgbClr val="30A3B4"/>
                  </a:solidFill>
                  <a:latin typeface="Arial Rounded MT Bold" panose="020F0704030504030204" pitchFamily="34" charset="0"/>
                </a:rPr>
                <a:t>Make a model showing a mixture of elements and a model showing a mixture of compounds.</a:t>
              </a:r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5114779" y="5597940"/>
              <a:ext cx="1545985" cy="1560823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rgbClr val="30A3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rgbClr val="30A3B4"/>
                  </a:solidFill>
                  <a:latin typeface="Arial Rounded MT Bold" panose="020F0704030504030204" pitchFamily="34" charset="0"/>
                </a:rPr>
                <a:t>Challenge:</a:t>
              </a:r>
              <a:br>
                <a:rPr lang="en-US" sz="1600" dirty="0">
                  <a:solidFill>
                    <a:srgbClr val="30A3B4"/>
                  </a:solidFill>
                  <a:latin typeface="Arial Rounded MT Bold" panose="020F0704030504030204" pitchFamily="34" charset="0"/>
                </a:rPr>
              </a:br>
              <a:r>
                <a:rPr lang="en-US" sz="1600" dirty="0">
                  <a:solidFill>
                    <a:srgbClr val="30A3B4"/>
                  </a:solidFill>
                  <a:latin typeface="Arial Rounded MT Bold" panose="020F0704030504030204" pitchFamily="34" charset="0"/>
                </a:rPr>
                <a:t>Suggest which of your models is the purest.</a:t>
              </a:r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89878A5F-C360-4086-A44D-DD8E6B74DB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69" y="577277"/>
            <a:ext cx="573893" cy="573893"/>
          </a:xfrm>
          <a:prstGeom prst="rect">
            <a:avLst/>
          </a:prstGeom>
        </p:spPr>
      </p:pic>
      <p:sp>
        <p:nvSpPr>
          <p:cNvPr id="22" name="Rounded Rectangle 80">
            <a:extLst>
              <a:ext uri="{FF2B5EF4-FFF2-40B4-BE49-F238E27FC236}">
                <a16:creationId xmlns:a16="http://schemas.microsoft.com/office/drawing/2014/main" id="{7BD66B2B-D295-42C7-8339-28845714F891}"/>
              </a:ext>
            </a:extLst>
          </p:cNvPr>
          <p:cNvSpPr/>
          <p:nvPr/>
        </p:nvSpPr>
        <p:spPr>
          <a:xfrm>
            <a:off x="209386" y="1949265"/>
            <a:ext cx="4736101" cy="2454769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30A3B4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5" name="Rounded Rectangle 80">
            <a:extLst>
              <a:ext uri="{FF2B5EF4-FFF2-40B4-BE49-F238E27FC236}">
                <a16:creationId xmlns:a16="http://schemas.microsoft.com/office/drawing/2014/main" id="{CF7BFF9A-9C0F-4581-80DA-CF463CFF4D51}"/>
              </a:ext>
            </a:extLst>
          </p:cNvPr>
          <p:cNvSpPr/>
          <p:nvPr/>
        </p:nvSpPr>
        <p:spPr>
          <a:xfrm>
            <a:off x="199069" y="4530834"/>
            <a:ext cx="4746418" cy="2454769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30A3B4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6" name="Rounded Rectangle 80">
            <a:extLst>
              <a:ext uri="{FF2B5EF4-FFF2-40B4-BE49-F238E27FC236}">
                <a16:creationId xmlns:a16="http://schemas.microsoft.com/office/drawing/2014/main" id="{9F0EE344-338B-4E36-ADB7-1D006CA5BDDB}"/>
              </a:ext>
            </a:extLst>
          </p:cNvPr>
          <p:cNvSpPr/>
          <p:nvPr/>
        </p:nvSpPr>
        <p:spPr>
          <a:xfrm>
            <a:off x="209386" y="7100252"/>
            <a:ext cx="4736101" cy="2454769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30A3B4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331856-CE22-4E8C-B0EC-6010A130F329}"/>
              </a:ext>
            </a:extLst>
          </p:cNvPr>
          <p:cNvSpPr txBox="1"/>
          <p:nvPr/>
        </p:nvSpPr>
        <p:spPr>
          <a:xfrm>
            <a:off x="347730" y="2033788"/>
            <a:ext cx="2176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0A3B4"/>
                </a:solidFill>
                <a:latin typeface="Arial Rounded MT Bold" panose="020F0704030504030204" pitchFamily="34" charset="0"/>
              </a:rPr>
              <a:t>Drawing of model 1: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8BC895F-9015-4414-B549-A6CCD68D6B05}"/>
              </a:ext>
            </a:extLst>
          </p:cNvPr>
          <p:cNvSpPr txBox="1"/>
          <p:nvPr/>
        </p:nvSpPr>
        <p:spPr>
          <a:xfrm>
            <a:off x="347730" y="4614446"/>
            <a:ext cx="2176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0A3B4"/>
                </a:solidFill>
                <a:latin typeface="Arial Rounded MT Bold" panose="020F0704030504030204" pitchFamily="34" charset="0"/>
              </a:rPr>
              <a:t>Drawing of model 2: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01BD4A2-0AC3-4A18-88B7-F6A2F7539D42}"/>
              </a:ext>
            </a:extLst>
          </p:cNvPr>
          <p:cNvSpPr txBox="1"/>
          <p:nvPr/>
        </p:nvSpPr>
        <p:spPr>
          <a:xfrm>
            <a:off x="347730" y="7184775"/>
            <a:ext cx="2176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0A3B4"/>
                </a:solidFill>
                <a:latin typeface="Arial Rounded MT Bold" panose="020F0704030504030204" pitchFamily="34" charset="0"/>
              </a:rPr>
              <a:t>Drawing of model 3:</a:t>
            </a:r>
          </a:p>
        </p:txBody>
      </p:sp>
    </p:spTree>
    <p:extLst>
      <p:ext uri="{BB962C8B-B14F-4D97-AF65-F5344CB8AC3E}">
        <p14:creationId xmlns:p14="http://schemas.microsoft.com/office/powerpoint/2010/main" val="1554489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39906" y="9555021"/>
            <a:ext cx="4178191" cy="24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>
                <a:solidFill>
                  <a:srgbClr val="10A3B7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© 2018, 2019</a:t>
            </a:r>
            <a:endParaRPr lang="en-US" sz="1020" dirty="0">
              <a:solidFill>
                <a:srgbClr val="10A3B7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9281" y="290925"/>
            <a:ext cx="6459648" cy="167972"/>
          </a:xfrm>
          <a:prstGeom prst="roundRect">
            <a:avLst/>
          </a:prstGeom>
          <a:solidFill>
            <a:srgbClr val="10A3B7"/>
          </a:solidFill>
          <a:ln>
            <a:solidFill>
              <a:srgbClr val="10A3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S05.06.07 Handout </a:t>
            </a:r>
          </a:p>
        </p:txBody>
      </p:sp>
      <p:sp>
        <p:nvSpPr>
          <p:cNvPr id="11" name="Rounded Rectangular Callout 10"/>
          <p:cNvSpPr/>
          <p:nvPr/>
        </p:nvSpPr>
        <p:spPr>
          <a:xfrm rot="10800000" flipV="1">
            <a:off x="1030310" y="582088"/>
            <a:ext cx="5616578" cy="569082"/>
          </a:xfrm>
          <a:prstGeom prst="wedgeRoundRectCallout">
            <a:avLst>
              <a:gd name="adj1" fmla="val 52946"/>
              <a:gd name="adj2" fmla="val -21726"/>
              <a:gd name="adj3" fmla="val 16667"/>
            </a:avLst>
          </a:prstGeom>
          <a:noFill/>
          <a:ln w="19050"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30A3B4"/>
                </a:solidFill>
                <a:latin typeface="Arial Rounded MT Bold" panose="020F0704030504030204" pitchFamily="34" charset="0"/>
              </a:rPr>
              <a:t>Know the difference between elements, </a:t>
            </a:r>
            <a:br>
              <a:rPr lang="en-US" sz="1600" dirty="0">
                <a:solidFill>
                  <a:srgbClr val="30A3B4"/>
                </a:solidFill>
                <a:latin typeface="Arial Rounded MT Bold" panose="020F0704030504030204" pitchFamily="34" charset="0"/>
              </a:rPr>
            </a:br>
            <a:r>
              <a:rPr lang="en-US" sz="1600" dirty="0">
                <a:solidFill>
                  <a:srgbClr val="30A3B4"/>
                </a:solidFill>
                <a:latin typeface="Arial Rounded MT Bold" panose="020F0704030504030204" pitchFamily="34" charset="0"/>
              </a:rPr>
              <a:t>compounds and mixtures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01116" y="1274039"/>
            <a:ext cx="6459648" cy="560577"/>
          </a:xfrm>
          <a:prstGeom prst="roundRect">
            <a:avLst/>
          </a:prstGeom>
          <a:noFill/>
          <a:ln w="19050"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30A3B4"/>
                </a:solidFill>
                <a:latin typeface="Arial Rounded MT Bold" panose="020F0704030504030204" pitchFamily="34" charset="0"/>
              </a:rPr>
              <a:t>Explain your models.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89878A5F-C360-4086-A44D-DD8E6B74DB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69" y="577277"/>
            <a:ext cx="573893" cy="573893"/>
          </a:xfrm>
          <a:prstGeom prst="rect">
            <a:avLst/>
          </a:prstGeom>
        </p:spPr>
      </p:pic>
      <p:sp>
        <p:nvSpPr>
          <p:cNvPr id="22" name="Rounded Rectangle 80">
            <a:extLst>
              <a:ext uri="{FF2B5EF4-FFF2-40B4-BE49-F238E27FC236}">
                <a16:creationId xmlns:a16="http://schemas.microsoft.com/office/drawing/2014/main" id="{7BD66B2B-D295-42C7-8339-28845714F891}"/>
              </a:ext>
            </a:extLst>
          </p:cNvPr>
          <p:cNvSpPr/>
          <p:nvPr/>
        </p:nvSpPr>
        <p:spPr>
          <a:xfrm>
            <a:off x="209386" y="1949266"/>
            <a:ext cx="6437502" cy="201600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rgbClr val="30A3B4"/>
                </a:solidFill>
                <a:latin typeface="Arial Rounded MT Bold" panose="020F0704030504030204" pitchFamily="34" charset="0"/>
              </a:rPr>
              <a:t>What was model 1? Justify your answer.</a:t>
            </a:r>
            <a:br>
              <a:rPr lang="en-US" sz="1600" dirty="0">
                <a:solidFill>
                  <a:srgbClr val="30A3B4"/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rgbClr val="30A3B4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1600" dirty="0">
              <a:solidFill>
                <a:srgbClr val="30A3B4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5" name="Rounded Rectangle 80">
            <a:extLst>
              <a:ext uri="{FF2B5EF4-FFF2-40B4-BE49-F238E27FC236}">
                <a16:creationId xmlns:a16="http://schemas.microsoft.com/office/drawing/2014/main" id="{CF7BFF9A-9C0F-4581-80DA-CF463CFF4D51}"/>
              </a:ext>
            </a:extLst>
          </p:cNvPr>
          <p:cNvSpPr/>
          <p:nvPr/>
        </p:nvSpPr>
        <p:spPr>
          <a:xfrm>
            <a:off x="209386" y="4088376"/>
            <a:ext cx="6437502" cy="201600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rgbClr val="30A3B4"/>
                </a:solidFill>
                <a:latin typeface="Arial Rounded MT Bold" panose="020F0704030504030204" pitchFamily="34" charset="0"/>
              </a:rPr>
              <a:t>What was model 2? Justify your answer.</a:t>
            </a:r>
            <a:br>
              <a:rPr lang="en-US" sz="1400" dirty="0">
                <a:solidFill>
                  <a:srgbClr val="30A3B4"/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rgbClr val="30A3B4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1400" dirty="0">
              <a:solidFill>
                <a:srgbClr val="30A3B4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6" name="Rounded Rectangle 80">
            <a:extLst>
              <a:ext uri="{FF2B5EF4-FFF2-40B4-BE49-F238E27FC236}">
                <a16:creationId xmlns:a16="http://schemas.microsoft.com/office/drawing/2014/main" id="{9F0EE344-338B-4E36-ADB7-1D006CA5BDDB}"/>
              </a:ext>
            </a:extLst>
          </p:cNvPr>
          <p:cNvSpPr/>
          <p:nvPr/>
        </p:nvSpPr>
        <p:spPr>
          <a:xfrm>
            <a:off x="199069" y="6227486"/>
            <a:ext cx="4450204" cy="319355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rgbClr val="30A3B4"/>
                </a:solidFill>
                <a:latin typeface="Arial Rounded MT Bold" panose="020F0704030504030204" pitchFamily="34" charset="0"/>
              </a:rPr>
              <a:t>What was model 3? Justify your answer.</a:t>
            </a:r>
            <a:br>
              <a:rPr lang="en-US" sz="1400" dirty="0">
                <a:solidFill>
                  <a:srgbClr val="30A3B4"/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rgbClr val="30A3B4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1400" dirty="0">
              <a:solidFill>
                <a:srgbClr val="30A3B4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75BD477-7D54-4D3B-9F49-30B04C275CF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680" t="13693" r="12696" b="8852"/>
          <a:stretch/>
        </p:blipFill>
        <p:spPr>
          <a:xfrm rot="16200000">
            <a:off x="4032463" y="6952746"/>
            <a:ext cx="3363916" cy="184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204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</TotalTime>
  <Words>117</Words>
  <Application>Microsoft Office PowerPoint</Application>
  <PresentationFormat>A4 Paper (210x297 mm)</PresentationFormat>
  <Paragraphs>19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Heather Bingham</cp:lastModifiedBy>
  <cp:revision>59</cp:revision>
  <cp:lastPrinted>2016-07-29T07:18:48Z</cp:lastPrinted>
  <dcterms:created xsi:type="dcterms:W3CDTF">2016-06-12T08:53:59Z</dcterms:created>
  <dcterms:modified xsi:type="dcterms:W3CDTF">2019-07-19T10:59:51Z</dcterms:modified>
</cp:coreProperties>
</file>