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130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357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64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99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10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64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3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82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1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03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03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22D93D-982C-4375-A577-697261052EE2}" type="datetimeFigureOut">
              <a:rPr lang="en-GB" smtClean="0"/>
              <a:t>16/02/2024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6204D4-A487-47FF-B12C-DE3125EB0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2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BEFE91F-B605-EA9B-1F33-06D035733230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1FE344-4432-3F02-47E6-BCEDE26026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-3581" y="-15322"/>
            <a:ext cx="6858000" cy="13325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C909DD-4122-C0A2-4CE8-B9076FC89460}"/>
              </a:ext>
            </a:extLst>
          </p:cNvPr>
          <p:cNvSpPr txBox="1"/>
          <p:nvPr/>
        </p:nvSpPr>
        <p:spPr>
          <a:xfrm>
            <a:off x="4419760" y="854744"/>
            <a:ext cx="1509466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Science Week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5570F7-84B9-174A-D6CF-5354599946FF}"/>
              </a:ext>
            </a:extLst>
          </p:cNvPr>
          <p:cNvSpPr txBox="1"/>
          <p:nvPr/>
        </p:nvSpPr>
        <p:spPr>
          <a:xfrm>
            <a:off x="1046578" y="281212"/>
            <a:ext cx="5811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Science Week 2024: Astonishing Time Facts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8F99A9-72EA-271C-7B46-A87435D6D9B0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02E512-FD3B-D919-79EE-48FBA0E973C6}"/>
              </a:ext>
            </a:extLst>
          </p:cNvPr>
          <p:cNvSpPr txBox="1"/>
          <p:nvPr/>
        </p:nvSpPr>
        <p:spPr>
          <a:xfrm>
            <a:off x="167640" y="1535097"/>
            <a:ext cx="6545580" cy="646986"/>
          </a:xfrm>
          <a:prstGeom prst="roundRect">
            <a:avLst/>
          </a:prstGeom>
          <a:noFill/>
          <a:ln w="28575">
            <a:solidFill>
              <a:srgbClr val="130E3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0"/>
              </a:rPr>
              <a:t>What facts from the lesson can you remember? Fill in the table below!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398508A-9075-E10A-CC10-574342213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45847"/>
              </p:ext>
            </p:extLst>
          </p:nvPr>
        </p:nvGraphicFramePr>
        <p:xfrm>
          <a:off x="167640" y="2357120"/>
          <a:ext cx="6545580" cy="701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1202551742"/>
                    </a:ext>
                  </a:extLst>
                </a:gridCol>
                <a:gridCol w="5052060">
                  <a:extLst>
                    <a:ext uri="{9D8B030D-6E8A-4147-A177-3AD203B41FA5}">
                      <a16:colId xmlns:a16="http://schemas.microsoft.com/office/drawing/2014/main" val="2671463217"/>
                    </a:ext>
                  </a:extLst>
                </a:gridCol>
              </a:tblGrid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Seconds 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141033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Minutes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207584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Hours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152128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Days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984867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Weeks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095837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Months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519935"/>
                  </a:ext>
                </a:extLst>
              </a:tr>
              <a:tr h="100224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807E80"/>
                          </a:solidFill>
                          <a:latin typeface="Arial Rounded MT Bold" panose="020F0704030504030204" pitchFamily="34" charset="0"/>
                        </a:rPr>
                        <a:t>Years 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0E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135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81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39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Rounded MT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1</cp:revision>
  <dcterms:created xsi:type="dcterms:W3CDTF">2024-02-16T16:07:35Z</dcterms:created>
  <dcterms:modified xsi:type="dcterms:W3CDTF">2024-02-16T16:51:13Z</dcterms:modified>
</cp:coreProperties>
</file>