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6CB4"/>
    <a:srgbClr val="2FA2B4"/>
    <a:srgbClr val="4BAFA9"/>
    <a:srgbClr val="54C0B9"/>
    <a:srgbClr val="63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 snapToObjects="1">
      <p:cViewPr>
        <p:scale>
          <a:sx n="100" d="100"/>
          <a:sy n="100" d="100"/>
        </p:scale>
        <p:origin x="10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DCF7-1421-7940-B25E-DB79F09E0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F4EA0-4832-7D48-8C7A-57D1B06ED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17ED-828B-A64E-A47A-1AEBD413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5AB1-1AB8-A846-80C9-EF7AF898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10A23-0355-3548-98D8-83E6064A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4A22-6CCD-2246-950C-D7911F8C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395A-7F7C-4C4E-9016-6C724157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2F09-5DF9-2D43-A1E9-D5E0341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BE8A-A0D1-0C43-9293-623CCC6C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6FB1-96AC-CE43-AD35-8B76CA4B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BDA41-E902-F44B-9BD1-B7C569DC2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07595-9C05-FE43-AEE9-E388B415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86B2-184F-0646-8BBE-72A54765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3B05-E2A8-2C42-9551-C091418F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7F361-5955-6640-B69D-9246C837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D927-54E8-A642-9CB2-82F1D90A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F56-D676-D848-9F8C-CFEC2FE8D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89C09-6F21-0A48-80FC-CC2719DC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06B7-BD90-3A4E-B335-D5890DBA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18D86-AD89-9147-9344-841F541F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3466-A6FA-B54D-8E0A-6C2DC40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D6A09-3B6B-7D47-B1BA-5E391483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1D03-86D6-E741-B079-A4FAE3CE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DB8B-3C25-7348-882E-85604F30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0279-324B-6E48-A8AF-A0D2DD3D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301-47BB-2F45-B173-BB66DB27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1E22-0571-7149-AC70-095FAB2FC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1F0B8-E6FA-F84E-A516-EDA3C027D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3A979-273A-1B40-9F60-26E01185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0EC30-FF1F-6F41-A20E-249D983E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B209-F512-E247-B41C-51DA43ED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B4D3-A5CD-DB49-BCEA-0D2DF2AC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832E8-6C0B-C04A-9816-07E05BFC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C7BCA-3EF9-C04B-A189-565C092F0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B738C-C5F8-6446-9401-6D51BE17D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7A38F-8224-1747-A3DE-679E2D10C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8C487-E059-D740-955B-A783FA4F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91429-5E59-5B46-AE7A-547F83CE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FE7E8-7F59-9340-A77C-2DB08EE9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BB20-EE40-494B-8D96-7A21B48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60C8-2725-6A43-A02C-A8E1FEC5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7BE79-FDA2-264E-850F-62FA4CBD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00041-99AF-3940-93C4-BC9A7B29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7A66-9A79-3A40-9CDF-E59EA49A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F0C94-9B7C-F64F-8201-6C23AEE5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817F-0A6F-6B43-A9D3-2C2E2E24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CD1C-B047-6642-9119-C1554C8C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537DD-90ED-6945-99BD-1F51BC4A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38959-1926-0D4C-A592-3F013A26A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E9417-67FA-D443-BE02-C6457B4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9DAB5-8E4A-5944-99A8-AE014E0B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C1521-19C0-0244-8804-384DAC41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9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1DAF-7F45-8441-8D97-96E52A6C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38321-44E5-C943-9628-E4A605451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BB628-5645-7143-A585-A00B069B6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3C204-E50A-AE49-A44B-71D4BF3D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99276-58C6-0D4E-90FF-BCE16217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4A888-6947-864F-A1DC-9A36C8A1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B494B-10DD-0B41-9E83-3CFCC836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8F9F4-810B-C643-A84F-718F87AE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F9609-709E-B04B-A5AB-C5C87DF2A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9485-FA33-2143-91D7-951C542C4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929E-EB1E-F844-8AF1-CBA9DE662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344E61A-6F4A-534A-BF8B-54B9FB3CB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olar bear sleeping on a rock&#10;&#10;Description automatically generated with medium confidence">
            <a:extLst>
              <a:ext uri="{FF2B5EF4-FFF2-40B4-BE49-F238E27FC236}">
                <a16:creationId xmlns:a16="http://schemas.microsoft.com/office/drawing/2014/main" id="{F670D3A1-8C10-6C4D-B688-4EA5E49C5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5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bug&#10;&#10;Description automatically generated with medium confidence">
            <a:extLst>
              <a:ext uri="{FF2B5EF4-FFF2-40B4-BE49-F238E27FC236}">
                <a16:creationId xmlns:a16="http://schemas.microsoft.com/office/drawing/2014/main" id="{0DBBBF57-2CFC-7A48-AB1D-BD6683CFF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6" b="837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6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uple of birds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98A6D804-F829-914C-8048-2362D12DC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7" b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outdoor, flower, park&#10;&#10;Description automatically generated">
            <a:extLst>
              <a:ext uri="{FF2B5EF4-FFF2-40B4-BE49-F238E27FC236}">
                <a16:creationId xmlns:a16="http://schemas.microsoft.com/office/drawing/2014/main" id="{2C8C4440-F8C7-7E4E-B13B-3ADC3843C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0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olar bear sleeping on a rock&#10;&#10;Description automatically generated with medium confidence">
            <a:extLst>
              <a:ext uri="{FF2B5EF4-FFF2-40B4-BE49-F238E27FC236}">
                <a16:creationId xmlns:a16="http://schemas.microsoft.com/office/drawing/2014/main" id="{FDEF5E79-AE15-F14F-86E2-D980F6FDF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" r="14926" b="-2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8" name="Picture 7" descr="Planet earth from outer space&#10;&#10;Description automatically generated with medium confidence">
            <a:extLst>
              <a:ext uri="{FF2B5EF4-FFF2-40B4-BE49-F238E27FC236}">
                <a16:creationId xmlns:a16="http://schemas.microsoft.com/office/drawing/2014/main" id="{C6BE5021-68D9-804D-9394-3DA605C02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71" r="999" b="2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0" name="Picture 9" descr="An aerial view of a city&#10;&#10;Description automatically generated">
            <a:extLst>
              <a:ext uri="{FF2B5EF4-FFF2-40B4-BE49-F238E27FC236}">
                <a16:creationId xmlns:a16="http://schemas.microsoft.com/office/drawing/2014/main" id="{F94979FD-38ED-FB40-9AD0-DE0E4D1842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55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9" name="Picture 8" descr="A picture containing cooking, pan, fireplace, grill&#10;&#10;Description automatically generated">
            <a:extLst>
              <a:ext uri="{FF2B5EF4-FFF2-40B4-BE49-F238E27FC236}">
                <a16:creationId xmlns:a16="http://schemas.microsoft.com/office/drawing/2014/main" id="{4F4532A5-6EC8-4B4B-8DF2-B580B0AFAF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71" r="413" b="2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1" name="Picture 10" descr="A person in a lab coat&#10;&#10;Description automatically generated with low confidence">
            <a:extLst>
              <a:ext uri="{FF2B5EF4-FFF2-40B4-BE49-F238E27FC236}">
                <a16:creationId xmlns:a16="http://schemas.microsoft.com/office/drawing/2014/main" id="{12230E8F-CBA2-674B-BC19-9D3C3653E0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77" r="4" b="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8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Planet earth from outer space&#10;&#10;Description automatically generated with medium confidence">
            <a:extLst>
              <a:ext uri="{FF2B5EF4-FFF2-40B4-BE49-F238E27FC236}">
                <a16:creationId xmlns:a16="http://schemas.microsoft.com/office/drawing/2014/main" id="{16501052-DF82-1A4A-B487-DDF725CAD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5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n aerial view of a city&#10;&#10;Description automatically generated">
            <a:extLst>
              <a:ext uri="{FF2B5EF4-FFF2-40B4-BE49-F238E27FC236}">
                <a16:creationId xmlns:a16="http://schemas.microsoft.com/office/drawing/2014/main" id="{9DE0F210-9F0A-4749-A8A1-73E0CB97E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1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cooking, pan, fireplace, grill&#10;&#10;Description automatically generated">
            <a:extLst>
              <a:ext uri="{FF2B5EF4-FFF2-40B4-BE49-F238E27FC236}">
                <a16:creationId xmlns:a16="http://schemas.microsoft.com/office/drawing/2014/main" id="{1542808A-D1B2-854C-81E6-9DC4ADD99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2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B7D1B3-D55D-6544-8C48-4F9972B48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93" r="2" b="12585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1026" name="Picture 2" descr="Analysis, Biochemistry, Biologist">
            <a:extLst>
              <a:ext uri="{FF2B5EF4-FFF2-40B4-BE49-F238E27FC236}">
                <a16:creationId xmlns:a16="http://schemas.microsoft.com/office/drawing/2014/main" id="{132693A6-F6BA-9543-BD45-48AA21280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logy, Research, Laboratory, Science">
            <a:extLst>
              <a:ext uri="{FF2B5EF4-FFF2-40B4-BE49-F238E27FC236}">
                <a16:creationId xmlns:a16="http://schemas.microsoft.com/office/drawing/2014/main" id="{AAD30A26-BC9D-D64F-9BE6-465BE72F1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0" b="26944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5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lab coat&#10;&#10;Description automatically generated with low confidence">
            <a:extLst>
              <a:ext uri="{FF2B5EF4-FFF2-40B4-BE49-F238E27FC236}">
                <a16:creationId xmlns:a16="http://schemas.microsoft.com/office/drawing/2014/main" id="{C94AA47C-3637-7241-B4AF-FDC2FB330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Description automatically generated with low confidence">
            <a:extLst>
              <a:ext uri="{FF2B5EF4-FFF2-40B4-BE49-F238E27FC236}">
                <a16:creationId xmlns:a16="http://schemas.microsoft.com/office/drawing/2014/main" id="{10BD475A-129D-4E4D-A5CB-0A5A6CBBF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6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0CBB7ABE-C572-B547-84BD-D6776705E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98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10236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Shannon Weldon (BIO - Postgraduate Researcher)</cp:lastModifiedBy>
  <cp:revision>77</cp:revision>
  <dcterms:created xsi:type="dcterms:W3CDTF">2021-08-08T13:16:24Z</dcterms:created>
  <dcterms:modified xsi:type="dcterms:W3CDTF">2021-08-15T15:53:17Z</dcterms:modified>
</cp:coreProperties>
</file>