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73" r:id="rId2"/>
    <p:sldId id="274" r:id="rId3"/>
    <p:sldId id="275" r:id="rId4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7CC"/>
    <a:srgbClr val="807E80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69"/>
    <p:restoredTop sz="95846"/>
  </p:normalViewPr>
  <p:slideViewPr>
    <p:cSldViewPr snapToGrid="0" snapToObjects="1">
      <p:cViewPr varScale="1">
        <p:scale>
          <a:sx n="77" d="100"/>
          <a:sy n="77" d="100"/>
        </p:scale>
        <p:origin x="3054" y="108"/>
      </p:cViewPr>
      <p:guideLst>
        <p:guide orient="horz" pos="920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N22_56_06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Investigate mechanisms - gears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59561"/>
            <a:ext cx="6478552" cy="736543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Design your three gears in the space below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03CE30F-DDA2-D86E-B000-2E18A63EF7A6}"/>
              </a:ext>
            </a:extLst>
          </p:cNvPr>
          <p:cNvSpPr/>
          <p:nvPr/>
        </p:nvSpPr>
        <p:spPr>
          <a:xfrm>
            <a:off x="202033" y="2336636"/>
            <a:ext cx="6467055" cy="3556581"/>
          </a:xfrm>
          <a:prstGeom prst="roundRect">
            <a:avLst>
              <a:gd name="adj" fmla="val 2072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Draw your gears and state how many teeth each gear will have</a:t>
            </a: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Make sure to give each gear a label – either A, B, or C</a:t>
            </a:r>
          </a:p>
        </p:txBody>
      </p:sp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D8A3D056-FC1F-3031-7883-867AD8DC1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83867"/>
              </p:ext>
            </p:extLst>
          </p:nvPr>
        </p:nvGraphicFramePr>
        <p:xfrm>
          <a:off x="202034" y="6101546"/>
          <a:ext cx="6467055" cy="3358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685">
                  <a:extLst>
                    <a:ext uri="{9D8B030D-6E8A-4147-A177-3AD203B41FA5}">
                      <a16:colId xmlns:a16="http://schemas.microsoft.com/office/drawing/2014/main" val="359383277"/>
                    </a:ext>
                  </a:extLst>
                </a:gridCol>
                <a:gridCol w="2155685">
                  <a:extLst>
                    <a:ext uri="{9D8B030D-6E8A-4147-A177-3AD203B41FA5}">
                      <a16:colId xmlns:a16="http://schemas.microsoft.com/office/drawing/2014/main" val="3809436994"/>
                    </a:ext>
                  </a:extLst>
                </a:gridCol>
                <a:gridCol w="2155685">
                  <a:extLst>
                    <a:ext uri="{9D8B030D-6E8A-4147-A177-3AD203B41FA5}">
                      <a16:colId xmlns:a16="http://schemas.microsoft.com/office/drawing/2014/main" val="3199422512"/>
                    </a:ext>
                  </a:extLst>
                </a:gridCol>
              </a:tblGrid>
              <a:tr h="787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Gear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Turning direction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Number of rotations if gear A is rotated once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890276"/>
                  </a:ext>
                </a:extLst>
              </a:tr>
              <a:tr h="84519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Clockwise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239748"/>
                  </a:ext>
                </a:extLst>
              </a:tr>
              <a:tr h="84519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B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902404"/>
                  </a:ext>
                </a:extLst>
              </a:tr>
              <a:tr h="84519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45759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86E675EB-0CEB-955E-21BB-E492439AA36F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B886F7B-4705-FAE6-0081-2543FBD2DBFA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D1DB3CA-EA57-F2E6-1E0B-7A90A47B9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2414A04-7528-B4F0-4CFE-0679668430F6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626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N22_56_06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Investigate mechanisms - gears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59561"/>
            <a:ext cx="6478552" cy="736543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Answer the questions below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98E64D2-2484-9031-9E8A-E3CDFFE3D519}"/>
              </a:ext>
            </a:extLst>
          </p:cNvPr>
          <p:cNvSpPr/>
          <p:nvPr/>
        </p:nvSpPr>
        <p:spPr>
          <a:xfrm>
            <a:off x="192266" y="2343881"/>
            <a:ext cx="6467054" cy="7112010"/>
          </a:xfrm>
          <a:prstGeom prst="roundRect">
            <a:avLst>
              <a:gd name="adj" fmla="val 1433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Tx/>
              <a:buAutoNum type="arabicPeriod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Were your predictions for each gears direction correct?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Gear B: </a:t>
            </a: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</a:t>
            </a:r>
          </a:p>
          <a:p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Gear C: </a:t>
            </a: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</a:t>
            </a:r>
          </a:p>
          <a:p>
            <a:b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Further notes: </a:t>
            </a: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GB" sz="28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Were your predictions for each gears number of rotations correct?</a:t>
            </a:r>
          </a:p>
          <a:p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Gear B: </a:t>
            </a: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</a:t>
            </a: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Gear C: </a:t>
            </a: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</a:t>
            </a: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b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Further notes: </a:t>
            </a: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7B74A8-6109-B697-C91F-D16DF312EE3E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3CB5B30-37B9-9745-4675-9F01636C1687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CC6E183-59CF-8F6E-4E26-7AFD3C0CE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5C1646-7C83-A91A-97C6-B04E199A79D8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577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N22_56_06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Investigate mechanisms - gears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59561"/>
            <a:ext cx="6478552" cy="736543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many times will each gear turn?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C416920F-23DE-F5F9-F20B-E9BD3A0E1365}"/>
              </a:ext>
            </a:extLst>
          </p:cNvPr>
          <p:cNvSpPr/>
          <p:nvPr/>
        </p:nvSpPr>
        <p:spPr>
          <a:xfrm>
            <a:off x="188912" y="2492531"/>
            <a:ext cx="3060000" cy="3348000"/>
          </a:xfrm>
          <a:prstGeom prst="roundRect">
            <a:avLst>
              <a:gd name="adj" fmla="val 5219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If gear A rotates once. Gear B will rotate _______________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76A24C6D-2B3B-950B-A636-3CCA9DB21136}"/>
              </a:ext>
            </a:extLst>
          </p:cNvPr>
          <p:cNvSpPr/>
          <p:nvPr/>
        </p:nvSpPr>
        <p:spPr>
          <a:xfrm>
            <a:off x="191806" y="6103951"/>
            <a:ext cx="3060000" cy="3348000"/>
          </a:xfrm>
          <a:prstGeom prst="roundRect">
            <a:avLst>
              <a:gd name="adj" fmla="val 5219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If gear A rotates twice. Gear B will rotate_______________</a:t>
            </a:r>
          </a:p>
        </p:txBody>
      </p: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09ADA2F8-699A-AD52-4B5B-8F4D400A1222}"/>
              </a:ext>
            </a:extLst>
          </p:cNvPr>
          <p:cNvGrpSpPr/>
          <p:nvPr/>
        </p:nvGrpSpPr>
        <p:grpSpPr>
          <a:xfrm>
            <a:off x="442641" y="2553095"/>
            <a:ext cx="2527126" cy="2270306"/>
            <a:chOff x="442641" y="2553095"/>
            <a:chExt cx="2527126" cy="227030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5FCEE77-EA67-9EAC-71BC-D5A199008D04}"/>
                </a:ext>
              </a:extLst>
            </p:cNvPr>
            <p:cNvGrpSpPr/>
            <p:nvPr/>
          </p:nvGrpSpPr>
          <p:grpSpPr>
            <a:xfrm rot="172609">
              <a:off x="442641" y="3536545"/>
              <a:ext cx="1300803" cy="1286856"/>
              <a:chOff x="854172" y="2670355"/>
              <a:chExt cx="3587577" cy="3549112"/>
            </a:xfrm>
          </p:grpSpPr>
          <p:sp>
            <p:nvSpPr>
              <p:cNvPr id="3" name="Rounded Rectangle 2">
                <a:extLst>
                  <a:ext uri="{FF2B5EF4-FFF2-40B4-BE49-F238E27FC236}">
                    <a16:creationId xmlns:a16="http://schemas.microsoft.com/office/drawing/2014/main" id="{9CE95E57-7406-D734-EEA1-9D5556966151}"/>
                  </a:ext>
                </a:extLst>
              </p:cNvPr>
              <p:cNvSpPr/>
              <p:nvPr/>
            </p:nvSpPr>
            <p:spPr>
              <a:xfrm>
                <a:off x="2448728" y="2670355"/>
                <a:ext cx="360000" cy="3549112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ounded Rectangle 21">
                <a:extLst>
                  <a:ext uri="{FF2B5EF4-FFF2-40B4-BE49-F238E27FC236}">
                    <a16:creationId xmlns:a16="http://schemas.microsoft.com/office/drawing/2014/main" id="{0329E115-24AC-3480-30B4-E21DC5431026}"/>
                  </a:ext>
                </a:extLst>
              </p:cNvPr>
              <p:cNvSpPr/>
              <p:nvPr/>
            </p:nvSpPr>
            <p:spPr>
              <a:xfrm rot="5400000">
                <a:off x="2448728" y="2670355"/>
                <a:ext cx="360000" cy="3549112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ounded Rectangle 22">
                <a:extLst>
                  <a:ext uri="{FF2B5EF4-FFF2-40B4-BE49-F238E27FC236}">
                    <a16:creationId xmlns:a16="http://schemas.microsoft.com/office/drawing/2014/main" id="{788ACD44-15E2-8222-A587-F166D35F4C87}"/>
                  </a:ext>
                </a:extLst>
              </p:cNvPr>
              <p:cNvSpPr/>
              <p:nvPr/>
            </p:nvSpPr>
            <p:spPr>
              <a:xfrm rot="2700000">
                <a:off x="2487193" y="2670355"/>
                <a:ext cx="360000" cy="3549112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C350E480-6319-11F2-CF09-925F9224007E}"/>
                  </a:ext>
                </a:extLst>
              </p:cNvPr>
              <p:cNvSpPr/>
              <p:nvPr/>
            </p:nvSpPr>
            <p:spPr>
              <a:xfrm rot="18900000" flipH="1">
                <a:off x="2448728" y="2670355"/>
                <a:ext cx="360000" cy="3549112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8006F79-B19B-1A5B-3677-6FD37BEE06FD}"/>
                  </a:ext>
                </a:extLst>
              </p:cNvPr>
              <p:cNvSpPr/>
              <p:nvPr/>
            </p:nvSpPr>
            <p:spPr>
              <a:xfrm>
                <a:off x="1106198" y="2902190"/>
                <a:ext cx="3059999" cy="3060000"/>
              </a:xfrm>
              <a:prstGeom prst="ellipse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CA7305B1-E7B5-11CC-86E0-89A2119445B7}"/>
                  </a:ext>
                </a:extLst>
              </p:cNvPr>
              <p:cNvSpPr/>
              <p:nvPr/>
            </p:nvSpPr>
            <p:spPr>
              <a:xfrm>
                <a:off x="2358728" y="4174911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945A72B-499F-F1D6-4987-21CB9502C0B5}"/>
                </a:ext>
              </a:extLst>
            </p:cNvPr>
            <p:cNvGrpSpPr/>
            <p:nvPr/>
          </p:nvGrpSpPr>
          <p:grpSpPr>
            <a:xfrm>
              <a:off x="1388168" y="2553095"/>
              <a:ext cx="1581599" cy="1567369"/>
              <a:chOff x="1551949" y="2887853"/>
              <a:chExt cx="1374617" cy="136225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364E45C-8EA4-D85F-0AD6-69ABF3C26AA1}"/>
                  </a:ext>
                </a:extLst>
              </p:cNvPr>
              <p:cNvGrpSpPr/>
              <p:nvPr/>
            </p:nvGrpSpPr>
            <p:grpSpPr>
              <a:xfrm>
                <a:off x="1554471" y="2892719"/>
                <a:ext cx="1372095" cy="1357384"/>
                <a:chOff x="854172" y="2670355"/>
                <a:chExt cx="3587577" cy="3549112"/>
              </a:xfrm>
            </p:grpSpPr>
            <p:sp>
              <p:nvSpPr>
                <p:cNvPr id="34" name="Rounded Rectangle 33">
                  <a:extLst>
                    <a:ext uri="{FF2B5EF4-FFF2-40B4-BE49-F238E27FC236}">
                      <a16:creationId xmlns:a16="http://schemas.microsoft.com/office/drawing/2014/main" id="{55057051-A649-4C73-BCA8-584083A66B70}"/>
                    </a:ext>
                  </a:extLst>
                </p:cNvPr>
                <p:cNvSpPr/>
                <p:nvPr/>
              </p:nvSpPr>
              <p:spPr>
                <a:xfrm>
                  <a:off x="2448728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5" name="Rounded Rectangle 34">
                  <a:extLst>
                    <a:ext uri="{FF2B5EF4-FFF2-40B4-BE49-F238E27FC236}">
                      <a16:creationId xmlns:a16="http://schemas.microsoft.com/office/drawing/2014/main" id="{E6CC543F-08FD-EF33-53B4-8A74CD3BAAF5}"/>
                    </a:ext>
                  </a:extLst>
                </p:cNvPr>
                <p:cNvSpPr/>
                <p:nvPr/>
              </p:nvSpPr>
              <p:spPr>
                <a:xfrm rot="5400000">
                  <a:off x="2448728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7" name="Rounded Rectangle 36">
                  <a:extLst>
                    <a:ext uri="{FF2B5EF4-FFF2-40B4-BE49-F238E27FC236}">
                      <a16:creationId xmlns:a16="http://schemas.microsoft.com/office/drawing/2014/main" id="{C68584B8-2F00-B8B1-FD8B-2A3B5612EBCA}"/>
                    </a:ext>
                  </a:extLst>
                </p:cNvPr>
                <p:cNvSpPr/>
                <p:nvPr/>
              </p:nvSpPr>
              <p:spPr>
                <a:xfrm rot="2700000">
                  <a:off x="2487193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8" name="Rounded Rectangle 37">
                  <a:extLst>
                    <a:ext uri="{FF2B5EF4-FFF2-40B4-BE49-F238E27FC236}">
                      <a16:creationId xmlns:a16="http://schemas.microsoft.com/office/drawing/2014/main" id="{29385F02-AF9D-6C47-BAC8-72579CD595BA}"/>
                    </a:ext>
                  </a:extLst>
                </p:cNvPr>
                <p:cNvSpPr/>
                <p:nvPr/>
              </p:nvSpPr>
              <p:spPr>
                <a:xfrm rot="18900000" flipH="1">
                  <a:off x="2448728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23D62C03-FF80-D2FF-75AA-4003AF1CBF57}"/>
                    </a:ext>
                  </a:extLst>
                </p:cNvPr>
                <p:cNvSpPr/>
                <p:nvPr/>
              </p:nvSpPr>
              <p:spPr>
                <a:xfrm>
                  <a:off x="1106197" y="2902189"/>
                  <a:ext cx="3060000" cy="3060000"/>
                </a:xfrm>
                <a:prstGeom prst="ellipse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2826C91B-E72B-F596-3BB3-3D145FF2C2DB}"/>
                    </a:ext>
                  </a:extLst>
                </p:cNvPr>
                <p:cNvSpPr/>
                <p:nvPr/>
              </p:nvSpPr>
              <p:spPr>
                <a:xfrm>
                  <a:off x="2358728" y="4174911"/>
                  <a:ext cx="540000" cy="540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46FEDD6-FF07-9D58-E576-B80AB2428B65}"/>
                  </a:ext>
                </a:extLst>
              </p:cNvPr>
              <p:cNvGrpSpPr/>
              <p:nvPr/>
            </p:nvGrpSpPr>
            <p:grpSpPr>
              <a:xfrm rot="1263945">
                <a:off x="1551949" y="2887853"/>
                <a:ext cx="1372095" cy="1357384"/>
                <a:chOff x="854172" y="2670355"/>
                <a:chExt cx="3587577" cy="3549112"/>
              </a:xfrm>
            </p:grpSpPr>
            <p:sp>
              <p:nvSpPr>
                <p:cNvPr id="42" name="Rounded Rectangle 41">
                  <a:extLst>
                    <a:ext uri="{FF2B5EF4-FFF2-40B4-BE49-F238E27FC236}">
                      <a16:creationId xmlns:a16="http://schemas.microsoft.com/office/drawing/2014/main" id="{32426B35-123C-61F3-C512-151AB37C8785}"/>
                    </a:ext>
                  </a:extLst>
                </p:cNvPr>
                <p:cNvSpPr/>
                <p:nvPr/>
              </p:nvSpPr>
              <p:spPr>
                <a:xfrm>
                  <a:off x="2448728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Rounded Rectangle 42">
                  <a:extLst>
                    <a:ext uri="{FF2B5EF4-FFF2-40B4-BE49-F238E27FC236}">
                      <a16:creationId xmlns:a16="http://schemas.microsoft.com/office/drawing/2014/main" id="{17464BF2-2CD1-19F5-F346-8704BDF78CB5}"/>
                    </a:ext>
                  </a:extLst>
                </p:cNvPr>
                <p:cNvSpPr/>
                <p:nvPr/>
              </p:nvSpPr>
              <p:spPr>
                <a:xfrm rot="5400000">
                  <a:off x="2448728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" name="Rounded Rectangle 43">
                  <a:extLst>
                    <a:ext uri="{FF2B5EF4-FFF2-40B4-BE49-F238E27FC236}">
                      <a16:creationId xmlns:a16="http://schemas.microsoft.com/office/drawing/2014/main" id="{1446E29C-DEA9-06B0-7CF4-8A96CA600097}"/>
                    </a:ext>
                  </a:extLst>
                </p:cNvPr>
                <p:cNvSpPr/>
                <p:nvPr/>
              </p:nvSpPr>
              <p:spPr>
                <a:xfrm rot="2700000">
                  <a:off x="2487193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" name="Rounded Rectangle 44">
                  <a:extLst>
                    <a:ext uri="{FF2B5EF4-FFF2-40B4-BE49-F238E27FC236}">
                      <a16:creationId xmlns:a16="http://schemas.microsoft.com/office/drawing/2014/main" id="{02A0D6EC-D0EB-0650-2D7A-7D91CF4357C9}"/>
                    </a:ext>
                  </a:extLst>
                </p:cNvPr>
                <p:cNvSpPr/>
                <p:nvPr/>
              </p:nvSpPr>
              <p:spPr>
                <a:xfrm rot="18900000" flipH="1">
                  <a:off x="2448728" y="2670355"/>
                  <a:ext cx="360000" cy="3549112"/>
                </a:xfrm>
                <a:prstGeom prst="roundRect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97FF327F-CB74-5F79-1324-CA2E7FA6C459}"/>
                    </a:ext>
                  </a:extLst>
                </p:cNvPr>
                <p:cNvSpPr/>
                <p:nvPr/>
              </p:nvSpPr>
              <p:spPr>
                <a:xfrm>
                  <a:off x="1106197" y="2902189"/>
                  <a:ext cx="3060000" cy="3060000"/>
                </a:xfrm>
                <a:prstGeom prst="ellipse">
                  <a:avLst/>
                </a:prstGeom>
                <a:solidFill>
                  <a:srgbClr val="55C7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0EA8A6D6-F82E-D487-6F1A-48D5A133004F}"/>
                    </a:ext>
                  </a:extLst>
                </p:cNvPr>
                <p:cNvSpPr/>
                <p:nvPr/>
              </p:nvSpPr>
              <p:spPr>
                <a:xfrm>
                  <a:off x="2358728" y="4174911"/>
                  <a:ext cx="540000" cy="540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BF95B78-EC8A-149B-0FE3-BB2B38D05B10}"/>
                </a:ext>
              </a:extLst>
            </p:cNvPr>
            <p:cNvSpPr txBox="1"/>
            <p:nvPr/>
          </p:nvSpPr>
          <p:spPr>
            <a:xfrm>
              <a:off x="1557263" y="4443577"/>
              <a:ext cx="823989" cy="32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8 teeth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4BA8645-7616-0945-A90F-64094E686007}"/>
                </a:ext>
              </a:extLst>
            </p:cNvPr>
            <p:cNvSpPr txBox="1"/>
            <p:nvPr/>
          </p:nvSpPr>
          <p:spPr>
            <a:xfrm>
              <a:off x="507112" y="2756174"/>
              <a:ext cx="939488" cy="320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16 teeth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0E9BACF-17F0-A574-EAAF-89CE309AF631}"/>
                </a:ext>
              </a:extLst>
            </p:cNvPr>
            <p:cNvSpPr txBox="1"/>
            <p:nvPr/>
          </p:nvSpPr>
          <p:spPr>
            <a:xfrm>
              <a:off x="922363" y="4326841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B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7DC4E1D-200F-8E00-6DF9-65D4176B98B1}"/>
                </a:ext>
              </a:extLst>
            </p:cNvPr>
            <p:cNvSpPr txBox="1"/>
            <p:nvPr/>
          </p:nvSpPr>
          <p:spPr>
            <a:xfrm>
              <a:off x="2028545" y="3486323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A</a:t>
              </a:r>
            </a:p>
          </p:txBody>
        </p:sp>
      </p:grp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2D0A3509-552C-7D98-27DC-CA218FE9A8BE}"/>
              </a:ext>
            </a:extLst>
          </p:cNvPr>
          <p:cNvSpPr/>
          <p:nvPr/>
        </p:nvSpPr>
        <p:spPr>
          <a:xfrm>
            <a:off x="3606194" y="6103951"/>
            <a:ext cx="3060000" cy="3348000"/>
          </a:xfrm>
          <a:prstGeom prst="roundRect">
            <a:avLst>
              <a:gd name="adj" fmla="val 5219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If gear A rotates six times. Gear B will rotate__________</a:t>
            </a:r>
          </a:p>
        </p:txBody>
      </p: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7EC35AFB-F64B-E6CA-18D2-D96D0251D4B9}"/>
              </a:ext>
            </a:extLst>
          </p:cNvPr>
          <p:cNvGrpSpPr/>
          <p:nvPr/>
        </p:nvGrpSpPr>
        <p:grpSpPr>
          <a:xfrm>
            <a:off x="3818002" y="6171954"/>
            <a:ext cx="2671098" cy="2588611"/>
            <a:chOff x="3774599" y="6118585"/>
            <a:chExt cx="2671098" cy="2588611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96A8382B-5C86-7C25-97E8-1AE6D36B7965}"/>
                </a:ext>
              </a:extLst>
            </p:cNvPr>
            <p:cNvGrpSpPr/>
            <p:nvPr/>
          </p:nvGrpSpPr>
          <p:grpSpPr>
            <a:xfrm rot="598299">
              <a:off x="4623257" y="6877576"/>
              <a:ext cx="1822440" cy="1822438"/>
              <a:chOff x="4822749" y="3302916"/>
              <a:chExt cx="1822440" cy="1822438"/>
            </a:xfrm>
            <a:solidFill>
              <a:srgbClr val="55C7CC"/>
            </a:solidFill>
          </p:grpSpPr>
          <p:sp>
            <p:nvSpPr>
              <p:cNvPr id="138" name="Rounded Rectangle 137">
                <a:extLst>
                  <a:ext uri="{FF2B5EF4-FFF2-40B4-BE49-F238E27FC236}">
                    <a16:creationId xmlns:a16="http://schemas.microsoft.com/office/drawing/2014/main" id="{4E126516-62B6-407B-7CFF-58C3D82FAE9D}"/>
                  </a:ext>
                </a:extLst>
              </p:cNvPr>
              <p:cNvSpPr/>
              <p:nvPr/>
            </p:nvSpPr>
            <p:spPr>
              <a:xfrm rot="6000000">
                <a:off x="5679969" y="3302915"/>
                <a:ext cx="108000" cy="182244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9" name="Rounded Rectangle 138">
                <a:extLst>
                  <a:ext uri="{FF2B5EF4-FFF2-40B4-BE49-F238E27FC236}">
                    <a16:creationId xmlns:a16="http://schemas.microsoft.com/office/drawing/2014/main" id="{C1385268-AC9A-4A37-57EB-5345FDA3A56A}"/>
                  </a:ext>
                </a:extLst>
              </p:cNvPr>
              <p:cNvSpPr/>
              <p:nvPr/>
            </p:nvSpPr>
            <p:spPr>
              <a:xfrm rot="4800000">
                <a:off x="5679969" y="3302915"/>
                <a:ext cx="108000" cy="182244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0" name="Rounded Rectangle 139">
                <a:extLst>
                  <a:ext uri="{FF2B5EF4-FFF2-40B4-BE49-F238E27FC236}">
                    <a16:creationId xmlns:a16="http://schemas.microsoft.com/office/drawing/2014/main" id="{BBD6A917-5054-6A7A-99E6-155C90A02911}"/>
                  </a:ext>
                </a:extLst>
              </p:cNvPr>
              <p:cNvSpPr/>
              <p:nvPr/>
            </p:nvSpPr>
            <p:spPr>
              <a:xfrm rot="2400000">
                <a:off x="5679969" y="3302916"/>
                <a:ext cx="108000" cy="182243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Rounded Rectangle 140">
                <a:extLst>
                  <a:ext uri="{FF2B5EF4-FFF2-40B4-BE49-F238E27FC236}">
                    <a16:creationId xmlns:a16="http://schemas.microsoft.com/office/drawing/2014/main" id="{482FAF14-18ED-983A-D40A-9659DD019F7B}"/>
                  </a:ext>
                </a:extLst>
              </p:cNvPr>
              <p:cNvSpPr/>
              <p:nvPr/>
            </p:nvSpPr>
            <p:spPr>
              <a:xfrm rot="3600000" flipH="1">
                <a:off x="5679969" y="3302915"/>
                <a:ext cx="108000" cy="182244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417802FB-889D-9F40-079A-364B4D84BA39}"/>
                  </a:ext>
                </a:extLst>
              </p:cNvPr>
              <p:cNvSpPr/>
              <p:nvPr/>
            </p:nvSpPr>
            <p:spPr>
              <a:xfrm>
                <a:off x="4932669" y="3441298"/>
                <a:ext cx="1571284" cy="157128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ounded Rectangle 142">
                <a:extLst>
                  <a:ext uri="{FF2B5EF4-FFF2-40B4-BE49-F238E27FC236}">
                    <a16:creationId xmlns:a16="http://schemas.microsoft.com/office/drawing/2014/main" id="{A9F80260-2A14-88E9-5847-B9C7E5244A48}"/>
                  </a:ext>
                </a:extLst>
              </p:cNvPr>
              <p:cNvSpPr/>
              <p:nvPr/>
            </p:nvSpPr>
            <p:spPr>
              <a:xfrm rot="1200000">
                <a:off x="5679969" y="3302916"/>
                <a:ext cx="108000" cy="182243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4" name="Rounded Rectangle 143">
                <a:extLst>
                  <a:ext uri="{FF2B5EF4-FFF2-40B4-BE49-F238E27FC236}">
                    <a16:creationId xmlns:a16="http://schemas.microsoft.com/office/drawing/2014/main" id="{BFAC94AE-7864-5F53-9A0E-6571A73E5991}"/>
                  </a:ext>
                </a:extLst>
              </p:cNvPr>
              <p:cNvSpPr/>
              <p:nvPr/>
            </p:nvSpPr>
            <p:spPr>
              <a:xfrm rot="7200000">
                <a:off x="5679969" y="3302915"/>
                <a:ext cx="108000" cy="182244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5" name="Rounded Rectangle 144">
                <a:extLst>
                  <a:ext uri="{FF2B5EF4-FFF2-40B4-BE49-F238E27FC236}">
                    <a16:creationId xmlns:a16="http://schemas.microsoft.com/office/drawing/2014/main" id="{DCD07987-C88F-5271-6CF7-B3769019EB67}"/>
                  </a:ext>
                </a:extLst>
              </p:cNvPr>
              <p:cNvSpPr/>
              <p:nvPr/>
            </p:nvSpPr>
            <p:spPr>
              <a:xfrm rot="8400000">
                <a:off x="5679969" y="3302916"/>
                <a:ext cx="108000" cy="182243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6" name="Rounded Rectangle 145">
                <a:extLst>
                  <a:ext uri="{FF2B5EF4-FFF2-40B4-BE49-F238E27FC236}">
                    <a16:creationId xmlns:a16="http://schemas.microsoft.com/office/drawing/2014/main" id="{74356C13-2AEF-2356-06FD-12BE099CB884}"/>
                  </a:ext>
                </a:extLst>
              </p:cNvPr>
              <p:cNvSpPr/>
              <p:nvPr/>
            </p:nvSpPr>
            <p:spPr>
              <a:xfrm rot="10800000">
                <a:off x="5679970" y="3302916"/>
                <a:ext cx="108000" cy="182243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7" name="Rounded Rectangle 146">
                <a:extLst>
                  <a:ext uri="{FF2B5EF4-FFF2-40B4-BE49-F238E27FC236}">
                    <a16:creationId xmlns:a16="http://schemas.microsoft.com/office/drawing/2014/main" id="{556FE298-6F88-0A42-8122-1014E61CCBCC}"/>
                  </a:ext>
                </a:extLst>
              </p:cNvPr>
              <p:cNvSpPr/>
              <p:nvPr/>
            </p:nvSpPr>
            <p:spPr>
              <a:xfrm rot="9600000">
                <a:off x="5679969" y="3302916"/>
                <a:ext cx="108000" cy="1822438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C9B6533A-2AD5-A75F-8C69-4633C8A958F7}"/>
                  </a:ext>
                </a:extLst>
              </p:cNvPr>
              <p:cNvSpPr/>
              <p:nvPr/>
            </p:nvSpPr>
            <p:spPr>
              <a:xfrm>
                <a:off x="5584217" y="4102152"/>
                <a:ext cx="277285" cy="27728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0F6A8505-7FE9-D868-ED75-57985374EA08}"/>
                </a:ext>
              </a:extLst>
            </p:cNvPr>
            <p:cNvSpPr txBox="1"/>
            <p:nvPr/>
          </p:nvSpPr>
          <p:spPr>
            <a:xfrm>
              <a:off x="3803065" y="8143645"/>
              <a:ext cx="9909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36 </a:t>
              </a:r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teeth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55A9987B-00A2-0DC3-2777-DCF6111BB2F4}"/>
                </a:ext>
              </a:extLst>
            </p:cNvPr>
            <p:cNvSpPr txBox="1"/>
            <p:nvPr/>
          </p:nvSpPr>
          <p:spPr>
            <a:xfrm>
              <a:off x="4915301" y="6306031"/>
              <a:ext cx="9909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18 teeth</a:t>
              </a:r>
            </a:p>
          </p:txBody>
        </p: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34C4FD79-2134-855F-F230-724F8F4485E3}"/>
                </a:ext>
              </a:extLst>
            </p:cNvPr>
            <p:cNvGrpSpPr/>
            <p:nvPr/>
          </p:nvGrpSpPr>
          <p:grpSpPr>
            <a:xfrm rot="538608">
              <a:off x="3774599" y="6118585"/>
              <a:ext cx="1286856" cy="1286857"/>
              <a:chOff x="3684324" y="2573713"/>
              <a:chExt cx="1286856" cy="1286857"/>
            </a:xfrm>
          </p:grpSpPr>
          <p:sp>
            <p:nvSpPr>
              <p:cNvPr id="89" name="Rounded Rectangle 88">
                <a:extLst>
                  <a:ext uri="{FF2B5EF4-FFF2-40B4-BE49-F238E27FC236}">
                    <a16:creationId xmlns:a16="http://schemas.microsoft.com/office/drawing/2014/main" id="{85CD3D32-7E10-928B-83F1-D5557499944B}"/>
                  </a:ext>
                </a:extLst>
              </p:cNvPr>
              <p:cNvSpPr/>
              <p:nvPr/>
            </p:nvSpPr>
            <p:spPr>
              <a:xfrm rot="6000000">
                <a:off x="4291752" y="2573713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Rounded Rectangle 89">
                <a:extLst>
                  <a:ext uri="{FF2B5EF4-FFF2-40B4-BE49-F238E27FC236}">
                    <a16:creationId xmlns:a16="http://schemas.microsoft.com/office/drawing/2014/main" id="{7A57E425-94B6-4F23-1A51-0BD4CEFAA98C}"/>
                  </a:ext>
                </a:extLst>
              </p:cNvPr>
              <p:cNvSpPr/>
              <p:nvPr/>
            </p:nvSpPr>
            <p:spPr>
              <a:xfrm rot="4800000">
                <a:off x="4291752" y="2573713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Rounded Rectangle 90">
                <a:extLst>
                  <a:ext uri="{FF2B5EF4-FFF2-40B4-BE49-F238E27FC236}">
                    <a16:creationId xmlns:a16="http://schemas.microsoft.com/office/drawing/2014/main" id="{63664F68-D2D3-013C-723C-4FBD721DAF7B}"/>
                  </a:ext>
                </a:extLst>
              </p:cNvPr>
              <p:cNvSpPr/>
              <p:nvPr/>
            </p:nvSpPr>
            <p:spPr>
              <a:xfrm rot="2400000">
                <a:off x="4291752" y="2573714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Rounded Rectangle 91">
                <a:extLst>
                  <a:ext uri="{FF2B5EF4-FFF2-40B4-BE49-F238E27FC236}">
                    <a16:creationId xmlns:a16="http://schemas.microsoft.com/office/drawing/2014/main" id="{D68FBE3A-0F29-E4E0-D81C-1A92E56E663E}"/>
                  </a:ext>
                </a:extLst>
              </p:cNvPr>
              <p:cNvSpPr/>
              <p:nvPr/>
            </p:nvSpPr>
            <p:spPr>
              <a:xfrm rot="3600000" flipH="1">
                <a:off x="4291752" y="2573714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6E656DF6-9F0C-D93F-1BC5-E4B465923769}"/>
                  </a:ext>
                </a:extLst>
              </p:cNvPr>
              <p:cNvSpPr/>
              <p:nvPr/>
            </p:nvSpPr>
            <p:spPr>
              <a:xfrm>
                <a:off x="3820092" y="2713817"/>
                <a:ext cx="1025828" cy="1025828"/>
              </a:xfrm>
              <a:prstGeom prst="ellipse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ounded Rectangle 94">
                <a:extLst>
                  <a:ext uri="{FF2B5EF4-FFF2-40B4-BE49-F238E27FC236}">
                    <a16:creationId xmlns:a16="http://schemas.microsoft.com/office/drawing/2014/main" id="{F6BE7F43-897D-1F6A-A55A-4D33F6CCAC5F}"/>
                  </a:ext>
                </a:extLst>
              </p:cNvPr>
              <p:cNvSpPr/>
              <p:nvPr/>
            </p:nvSpPr>
            <p:spPr>
              <a:xfrm rot="1200000">
                <a:off x="4291752" y="2573714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Rounded Rectangle 95">
                <a:extLst>
                  <a:ext uri="{FF2B5EF4-FFF2-40B4-BE49-F238E27FC236}">
                    <a16:creationId xmlns:a16="http://schemas.microsoft.com/office/drawing/2014/main" id="{24C432B9-1390-EE50-1020-E466F89ED3C4}"/>
                  </a:ext>
                </a:extLst>
              </p:cNvPr>
              <p:cNvSpPr/>
              <p:nvPr/>
            </p:nvSpPr>
            <p:spPr>
              <a:xfrm rot="7200000">
                <a:off x="4291752" y="2573713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Rounded Rectangle 96">
                <a:extLst>
                  <a:ext uri="{FF2B5EF4-FFF2-40B4-BE49-F238E27FC236}">
                    <a16:creationId xmlns:a16="http://schemas.microsoft.com/office/drawing/2014/main" id="{04B2F5D8-D5B7-6DED-4BDA-5BDF5A9E8B4B}"/>
                  </a:ext>
                </a:extLst>
              </p:cNvPr>
              <p:cNvSpPr/>
              <p:nvPr/>
            </p:nvSpPr>
            <p:spPr>
              <a:xfrm rot="8400000">
                <a:off x="4291751" y="2573713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Rounded Rectangle 97">
                <a:extLst>
                  <a:ext uri="{FF2B5EF4-FFF2-40B4-BE49-F238E27FC236}">
                    <a16:creationId xmlns:a16="http://schemas.microsoft.com/office/drawing/2014/main" id="{991205A1-1F9B-CAB4-3F13-64BABFFB4703}"/>
                  </a:ext>
                </a:extLst>
              </p:cNvPr>
              <p:cNvSpPr/>
              <p:nvPr/>
            </p:nvSpPr>
            <p:spPr>
              <a:xfrm rot="10800000">
                <a:off x="4291752" y="2573713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Rounded Rectangle 98">
                <a:extLst>
                  <a:ext uri="{FF2B5EF4-FFF2-40B4-BE49-F238E27FC236}">
                    <a16:creationId xmlns:a16="http://schemas.microsoft.com/office/drawing/2014/main" id="{FA61E007-5120-8964-D738-E92932D3548F}"/>
                  </a:ext>
                </a:extLst>
              </p:cNvPr>
              <p:cNvSpPr/>
              <p:nvPr/>
            </p:nvSpPr>
            <p:spPr>
              <a:xfrm rot="9600000">
                <a:off x="4291751" y="2573713"/>
                <a:ext cx="72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955EC7E5-E822-E336-4E96-03386E4387A5}"/>
                  </a:ext>
                </a:extLst>
              </p:cNvPr>
              <p:cNvSpPr/>
              <p:nvPr/>
            </p:nvSpPr>
            <p:spPr>
              <a:xfrm>
                <a:off x="4224013" y="3136880"/>
                <a:ext cx="195796" cy="1957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1750761-B08C-E8F9-264B-52FBF3BE5505}"/>
                </a:ext>
              </a:extLst>
            </p:cNvPr>
            <p:cNvGrpSpPr/>
            <p:nvPr/>
          </p:nvGrpSpPr>
          <p:grpSpPr>
            <a:xfrm>
              <a:off x="4623196" y="6884758"/>
              <a:ext cx="1822440" cy="1822438"/>
              <a:chOff x="4822749" y="3302916"/>
              <a:chExt cx="1822440" cy="1822438"/>
            </a:xfrm>
          </p:grpSpPr>
          <p:sp>
            <p:nvSpPr>
              <p:cNvPr id="101" name="Rounded Rectangle 100">
                <a:extLst>
                  <a:ext uri="{FF2B5EF4-FFF2-40B4-BE49-F238E27FC236}">
                    <a16:creationId xmlns:a16="http://schemas.microsoft.com/office/drawing/2014/main" id="{D32C573D-C284-C471-1353-15C361DEADA9}"/>
                  </a:ext>
                </a:extLst>
              </p:cNvPr>
              <p:cNvSpPr/>
              <p:nvPr/>
            </p:nvSpPr>
            <p:spPr>
              <a:xfrm rot="6000000">
                <a:off x="5679969" y="3302915"/>
                <a:ext cx="108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Rounded Rectangle 101">
                <a:extLst>
                  <a:ext uri="{FF2B5EF4-FFF2-40B4-BE49-F238E27FC236}">
                    <a16:creationId xmlns:a16="http://schemas.microsoft.com/office/drawing/2014/main" id="{D939BA63-9DCA-666F-956B-3529ED9193A7}"/>
                  </a:ext>
                </a:extLst>
              </p:cNvPr>
              <p:cNvSpPr/>
              <p:nvPr/>
            </p:nvSpPr>
            <p:spPr>
              <a:xfrm rot="4800000">
                <a:off x="5679969" y="3302915"/>
                <a:ext cx="108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Rounded Rectangle 102">
                <a:extLst>
                  <a:ext uri="{FF2B5EF4-FFF2-40B4-BE49-F238E27FC236}">
                    <a16:creationId xmlns:a16="http://schemas.microsoft.com/office/drawing/2014/main" id="{FF4DEA59-4394-144C-0E57-FA3B180B0D6F}"/>
                  </a:ext>
                </a:extLst>
              </p:cNvPr>
              <p:cNvSpPr/>
              <p:nvPr/>
            </p:nvSpPr>
            <p:spPr>
              <a:xfrm rot="2400000">
                <a:off x="5679969" y="3302916"/>
                <a:ext cx="108000" cy="182243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Rounded Rectangle 103">
                <a:extLst>
                  <a:ext uri="{FF2B5EF4-FFF2-40B4-BE49-F238E27FC236}">
                    <a16:creationId xmlns:a16="http://schemas.microsoft.com/office/drawing/2014/main" id="{36BE2F7C-6DF6-5743-F884-621320C22C37}"/>
                  </a:ext>
                </a:extLst>
              </p:cNvPr>
              <p:cNvSpPr/>
              <p:nvPr/>
            </p:nvSpPr>
            <p:spPr>
              <a:xfrm rot="3600000" flipH="1">
                <a:off x="5679969" y="3302915"/>
                <a:ext cx="108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5C0C44D-1D46-929F-8AFB-96A2253B9888}"/>
                  </a:ext>
                </a:extLst>
              </p:cNvPr>
              <p:cNvSpPr/>
              <p:nvPr/>
            </p:nvSpPr>
            <p:spPr>
              <a:xfrm>
                <a:off x="4932669" y="3441298"/>
                <a:ext cx="1571284" cy="1571283"/>
              </a:xfrm>
              <a:prstGeom prst="ellipse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ounded Rectangle 105">
                <a:extLst>
                  <a:ext uri="{FF2B5EF4-FFF2-40B4-BE49-F238E27FC236}">
                    <a16:creationId xmlns:a16="http://schemas.microsoft.com/office/drawing/2014/main" id="{F0A86353-2E8B-35B8-DF93-9B3B89768BFD}"/>
                  </a:ext>
                </a:extLst>
              </p:cNvPr>
              <p:cNvSpPr/>
              <p:nvPr/>
            </p:nvSpPr>
            <p:spPr>
              <a:xfrm rot="1200000">
                <a:off x="5679969" y="3302916"/>
                <a:ext cx="108000" cy="182243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>
                <a:extLst>
                  <a:ext uri="{FF2B5EF4-FFF2-40B4-BE49-F238E27FC236}">
                    <a16:creationId xmlns:a16="http://schemas.microsoft.com/office/drawing/2014/main" id="{24C3745E-F8B1-18C1-63E1-9FA799482746}"/>
                  </a:ext>
                </a:extLst>
              </p:cNvPr>
              <p:cNvSpPr/>
              <p:nvPr/>
            </p:nvSpPr>
            <p:spPr>
              <a:xfrm rot="7200000">
                <a:off x="5679969" y="3302915"/>
                <a:ext cx="108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>
                <a:extLst>
                  <a:ext uri="{FF2B5EF4-FFF2-40B4-BE49-F238E27FC236}">
                    <a16:creationId xmlns:a16="http://schemas.microsoft.com/office/drawing/2014/main" id="{E83AAB7A-5C75-2B6E-8295-D35BBDF06675}"/>
                  </a:ext>
                </a:extLst>
              </p:cNvPr>
              <p:cNvSpPr/>
              <p:nvPr/>
            </p:nvSpPr>
            <p:spPr>
              <a:xfrm rot="8400000">
                <a:off x="5679969" y="3302916"/>
                <a:ext cx="108000" cy="182243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>
                <a:extLst>
                  <a:ext uri="{FF2B5EF4-FFF2-40B4-BE49-F238E27FC236}">
                    <a16:creationId xmlns:a16="http://schemas.microsoft.com/office/drawing/2014/main" id="{9D0BF6E8-87FC-24E7-5044-1382C7C84A13}"/>
                  </a:ext>
                </a:extLst>
              </p:cNvPr>
              <p:cNvSpPr/>
              <p:nvPr/>
            </p:nvSpPr>
            <p:spPr>
              <a:xfrm rot="10800000">
                <a:off x="5679970" y="3302916"/>
                <a:ext cx="108000" cy="182243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ounded Rectangle 109">
                <a:extLst>
                  <a:ext uri="{FF2B5EF4-FFF2-40B4-BE49-F238E27FC236}">
                    <a16:creationId xmlns:a16="http://schemas.microsoft.com/office/drawing/2014/main" id="{DDB39494-572D-1966-AEFB-75BF6A28520D}"/>
                  </a:ext>
                </a:extLst>
              </p:cNvPr>
              <p:cNvSpPr/>
              <p:nvPr/>
            </p:nvSpPr>
            <p:spPr>
              <a:xfrm rot="9600000">
                <a:off x="5679969" y="3302916"/>
                <a:ext cx="108000" cy="182243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15C6B284-5F2C-0970-A06A-F462C962D2F6}"/>
                  </a:ext>
                </a:extLst>
              </p:cNvPr>
              <p:cNvSpPr/>
              <p:nvPr/>
            </p:nvSpPr>
            <p:spPr>
              <a:xfrm>
                <a:off x="5584217" y="4102152"/>
                <a:ext cx="277285" cy="2772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A362174D-0C96-91D9-8D8A-C45AA9845A49}"/>
                </a:ext>
              </a:extLst>
            </p:cNvPr>
            <p:cNvSpPr txBox="1"/>
            <p:nvPr/>
          </p:nvSpPr>
          <p:spPr>
            <a:xfrm>
              <a:off x="4244805" y="6907395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A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848F7AB-F8E2-963A-4125-AC6D658E5859}"/>
                </a:ext>
              </a:extLst>
            </p:cNvPr>
            <p:cNvSpPr txBox="1"/>
            <p:nvPr/>
          </p:nvSpPr>
          <p:spPr>
            <a:xfrm>
              <a:off x="5367279" y="8065026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B</a:t>
              </a:r>
            </a:p>
          </p:txBody>
        </p:sp>
      </p:grpSp>
      <p:sp>
        <p:nvSpPr>
          <p:cNvPr id="151" name="Rounded Rectangle 150">
            <a:extLst>
              <a:ext uri="{FF2B5EF4-FFF2-40B4-BE49-F238E27FC236}">
                <a16:creationId xmlns:a16="http://schemas.microsoft.com/office/drawing/2014/main" id="{04247406-A4D9-F586-8D8E-27AC85C4A384}"/>
              </a:ext>
            </a:extLst>
          </p:cNvPr>
          <p:cNvSpPr/>
          <p:nvPr/>
        </p:nvSpPr>
        <p:spPr>
          <a:xfrm>
            <a:off x="3609088" y="2491335"/>
            <a:ext cx="3060000" cy="3348000"/>
          </a:xfrm>
          <a:prstGeom prst="roundRect">
            <a:avLst>
              <a:gd name="adj" fmla="val 5219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If gear A rotates once. Gear B will rotate _______________</a:t>
            </a:r>
          </a:p>
        </p:txBody>
      </p: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8F72E899-78C5-CBBE-CEF6-EC7D378AFADC}"/>
              </a:ext>
            </a:extLst>
          </p:cNvPr>
          <p:cNvGrpSpPr/>
          <p:nvPr/>
        </p:nvGrpSpPr>
        <p:grpSpPr>
          <a:xfrm>
            <a:off x="3661527" y="2528734"/>
            <a:ext cx="3007561" cy="2406375"/>
            <a:chOff x="3661527" y="2528734"/>
            <a:chExt cx="3007561" cy="2406375"/>
          </a:xfrm>
        </p:grpSpPr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C0A9B35F-F73F-0636-B1EA-62C9970CFB8C}"/>
                </a:ext>
              </a:extLst>
            </p:cNvPr>
            <p:cNvGrpSpPr/>
            <p:nvPr/>
          </p:nvGrpSpPr>
          <p:grpSpPr>
            <a:xfrm rot="21292828">
              <a:off x="4348417" y="2528734"/>
              <a:ext cx="935999" cy="936000"/>
              <a:chOff x="7242661" y="3769800"/>
              <a:chExt cx="1440419" cy="1440418"/>
            </a:xfrm>
          </p:grpSpPr>
          <p:sp>
            <p:nvSpPr>
              <p:cNvPr id="174" name="Rounded Rectangle 173">
                <a:extLst>
                  <a:ext uri="{FF2B5EF4-FFF2-40B4-BE49-F238E27FC236}">
                    <a16:creationId xmlns:a16="http://schemas.microsoft.com/office/drawing/2014/main" id="{E783118A-9E75-3B88-93DD-34C39DDDFC92}"/>
                  </a:ext>
                </a:extLst>
              </p:cNvPr>
              <p:cNvSpPr/>
              <p:nvPr/>
            </p:nvSpPr>
            <p:spPr>
              <a:xfrm rot="7200000">
                <a:off x="7897604" y="3769791"/>
                <a:ext cx="130532" cy="144041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Rounded Rectangle 174">
                <a:extLst>
                  <a:ext uri="{FF2B5EF4-FFF2-40B4-BE49-F238E27FC236}">
                    <a16:creationId xmlns:a16="http://schemas.microsoft.com/office/drawing/2014/main" id="{09A45391-4210-2D43-4F73-47DAE1D5A7A9}"/>
                  </a:ext>
                </a:extLst>
              </p:cNvPr>
              <p:cNvSpPr/>
              <p:nvPr/>
            </p:nvSpPr>
            <p:spPr>
              <a:xfrm rot="3600000">
                <a:off x="7897608" y="3769793"/>
                <a:ext cx="130532" cy="1440413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Rounded Rectangle 175">
                <a:extLst>
                  <a:ext uri="{FF2B5EF4-FFF2-40B4-BE49-F238E27FC236}">
                    <a16:creationId xmlns:a16="http://schemas.microsoft.com/office/drawing/2014/main" id="{30783EBB-DFA9-9DAD-29BE-04D28454CAD6}"/>
                  </a:ext>
                </a:extLst>
              </p:cNvPr>
              <p:cNvSpPr/>
              <p:nvPr/>
            </p:nvSpPr>
            <p:spPr>
              <a:xfrm rot="10800000" flipH="1">
                <a:off x="7897606" y="3769800"/>
                <a:ext cx="130532" cy="144041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437143B2-C0E8-C039-042B-F50066154FEF}"/>
                  </a:ext>
                </a:extLst>
              </p:cNvPr>
              <p:cNvSpPr/>
              <p:nvPr/>
            </p:nvSpPr>
            <p:spPr>
              <a:xfrm>
                <a:off x="7434242" y="3969298"/>
                <a:ext cx="1028706" cy="1028706"/>
              </a:xfrm>
              <a:prstGeom prst="ellipse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A74E2AC4-6B02-3B1F-2149-5B8F205B5A7B}"/>
                  </a:ext>
                </a:extLst>
              </p:cNvPr>
              <p:cNvSpPr/>
              <p:nvPr/>
            </p:nvSpPr>
            <p:spPr>
              <a:xfrm>
                <a:off x="7863440" y="4391956"/>
                <a:ext cx="195796" cy="1957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64FEB886-7332-16A4-BA15-172C9309C9FB}"/>
                </a:ext>
              </a:extLst>
            </p:cNvPr>
            <p:cNvSpPr txBox="1"/>
            <p:nvPr/>
          </p:nvSpPr>
          <p:spPr>
            <a:xfrm>
              <a:off x="3661527" y="2845857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6 teeth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2EAA8DA7-1244-CE28-1196-F363A91A035B}"/>
                </a:ext>
              </a:extLst>
            </p:cNvPr>
            <p:cNvSpPr txBox="1"/>
            <p:nvPr/>
          </p:nvSpPr>
          <p:spPr>
            <a:xfrm>
              <a:off x="4658133" y="3010706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B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5F76DF6C-DC75-89EF-9E09-53998A2031EB}"/>
                </a:ext>
              </a:extLst>
            </p:cNvPr>
            <p:cNvSpPr txBox="1"/>
            <p:nvPr/>
          </p:nvSpPr>
          <p:spPr>
            <a:xfrm>
              <a:off x="5678111" y="4593193"/>
              <a:ext cx="9909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18 teeth</a:t>
              </a:r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F945C787-7BCD-F9D2-3226-B10C9086E718}"/>
                </a:ext>
              </a:extLst>
            </p:cNvPr>
            <p:cNvGrpSpPr/>
            <p:nvPr/>
          </p:nvGrpSpPr>
          <p:grpSpPr>
            <a:xfrm rot="203877">
              <a:off x="4382787" y="3298266"/>
              <a:ext cx="1636843" cy="1636843"/>
              <a:chOff x="3686327" y="2572525"/>
              <a:chExt cx="1286856" cy="1286856"/>
            </a:xfrm>
          </p:grpSpPr>
          <p:sp>
            <p:nvSpPr>
              <p:cNvPr id="209" name="Rounded Rectangle 208">
                <a:extLst>
                  <a:ext uri="{FF2B5EF4-FFF2-40B4-BE49-F238E27FC236}">
                    <a16:creationId xmlns:a16="http://schemas.microsoft.com/office/drawing/2014/main" id="{3F5379DE-A29C-90B0-92EB-CFFD62EA840B}"/>
                  </a:ext>
                </a:extLst>
              </p:cNvPr>
              <p:cNvSpPr/>
              <p:nvPr/>
            </p:nvSpPr>
            <p:spPr>
              <a:xfrm rot="6000000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0" name="Rounded Rectangle 209">
                <a:extLst>
                  <a:ext uri="{FF2B5EF4-FFF2-40B4-BE49-F238E27FC236}">
                    <a16:creationId xmlns:a16="http://schemas.microsoft.com/office/drawing/2014/main" id="{C0BEEC6E-3D74-5FAE-EB58-89022CFBF8F1}"/>
                  </a:ext>
                </a:extLst>
              </p:cNvPr>
              <p:cNvSpPr/>
              <p:nvPr/>
            </p:nvSpPr>
            <p:spPr>
              <a:xfrm rot="4800000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1" name="Rounded Rectangle 210">
                <a:extLst>
                  <a:ext uri="{FF2B5EF4-FFF2-40B4-BE49-F238E27FC236}">
                    <a16:creationId xmlns:a16="http://schemas.microsoft.com/office/drawing/2014/main" id="{33E54DD0-1804-4049-9881-7561C1852828}"/>
                  </a:ext>
                </a:extLst>
              </p:cNvPr>
              <p:cNvSpPr/>
              <p:nvPr/>
            </p:nvSpPr>
            <p:spPr>
              <a:xfrm rot="2400000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2" name="Rounded Rectangle 211">
                <a:extLst>
                  <a:ext uri="{FF2B5EF4-FFF2-40B4-BE49-F238E27FC236}">
                    <a16:creationId xmlns:a16="http://schemas.microsoft.com/office/drawing/2014/main" id="{F80F9DB2-32AC-52EF-B9AA-39CD84BD6B03}"/>
                  </a:ext>
                </a:extLst>
              </p:cNvPr>
              <p:cNvSpPr/>
              <p:nvPr/>
            </p:nvSpPr>
            <p:spPr>
              <a:xfrm rot="3600000" flipH="1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3" name="Oval 212">
                <a:extLst>
                  <a:ext uri="{FF2B5EF4-FFF2-40B4-BE49-F238E27FC236}">
                    <a16:creationId xmlns:a16="http://schemas.microsoft.com/office/drawing/2014/main" id="{30AAE976-E6E3-F02B-EF14-CDE5B9834A94}"/>
                  </a:ext>
                </a:extLst>
              </p:cNvPr>
              <p:cNvSpPr/>
              <p:nvPr/>
            </p:nvSpPr>
            <p:spPr>
              <a:xfrm>
                <a:off x="3820092" y="2713817"/>
                <a:ext cx="1025828" cy="1025828"/>
              </a:xfrm>
              <a:prstGeom prst="ellipse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ounded Rectangle 213">
                <a:extLst>
                  <a:ext uri="{FF2B5EF4-FFF2-40B4-BE49-F238E27FC236}">
                    <a16:creationId xmlns:a16="http://schemas.microsoft.com/office/drawing/2014/main" id="{74CF3742-0DBB-A65F-CC2E-D932AE0C079F}"/>
                  </a:ext>
                </a:extLst>
              </p:cNvPr>
              <p:cNvSpPr/>
              <p:nvPr/>
            </p:nvSpPr>
            <p:spPr>
              <a:xfrm rot="1200000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5" name="Rounded Rectangle 214">
                <a:extLst>
                  <a:ext uri="{FF2B5EF4-FFF2-40B4-BE49-F238E27FC236}">
                    <a16:creationId xmlns:a16="http://schemas.microsoft.com/office/drawing/2014/main" id="{C7DF84A3-5DAD-B7E6-C978-0562290AC804}"/>
                  </a:ext>
                </a:extLst>
              </p:cNvPr>
              <p:cNvSpPr/>
              <p:nvPr/>
            </p:nvSpPr>
            <p:spPr>
              <a:xfrm rot="7200000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6" name="Rounded Rectangle 215">
                <a:extLst>
                  <a:ext uri="{FF2B5EF4-FFF2-40B4-BE49-F238E27FC236}">
                    <a16:creationId xmlns:a16="http://schemas.microsoft.com/office/drawing/2014/main" id="{3E55C575-08A4-1FB4-52D8-7B4C1B067A2D}"/>
                  </a:ext>
                </a:extLst>
              </p:cNvPr>
              <p:cNvSpPr/>
              <p:nvPr/>
            </p:nvSpPr>
            <p:spPr>
              <a:xfrm rot="8400000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7" name="Rounded Rectangle 216">
                <a:extLst>
                  <a:ext uri="{FF2B5EF4-FFF2-40B4-BE49-F238E27FC236}">
                    <a16:creationId xmlns:a16="http://schemas.microsoft.com/office/drawing/2014/main" id="{5E9A8440-EB69-EBF6-1F18-E64647482022}"/>
                  </a:ext>
                </a:extLst>
              </p:cNvPr>
              <p:cNvSpPr/>
              <p:nvPr/>
            </p:nvSpPr>
            <p:spPr>
              <a:xfrm rot="10800000">
                <a:off x="4275756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8" name="Rounded Rectangle 217">
                <a:extLst>
                  <a:ext uri="{FF2B5EF4-FFF2-40B4-BE49-F238E27FC236}">
                    <a16:creationId xmlns:a16="http://schemas.microsoft.com/office/drawing/2014/main" id="{EDE225F9-9256-8162-DD9B-6F8F029C960F}"/>
                  </a:ext>
                </a:extLst>
              </p:cNvPr>
              <p:cNvSpPr/>
              <p:nvPr/>
            </p:nvSpPr>
            <p:spPr>
              <a:xfrm rot="9600000">
                <a:off x="4275755" y="2572525"/>
                <a:ext cx="108000" cy="1286856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BB6D07DA-0596-4B61-4743-39BDD9C21DAE}"/>
                  </a:ext>
                </a:extLst>
              </p:cNvPr>
              <p:cNvSpPr/>
              <p:nvPr/>
            </p:nvSpPr>
            <p:spPr>
              <a:xfrm>
                <a:off x="4224013" y="3136880"/>
                <a:ext cx="195796" cy="1957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E5BA7B83-5775-B85C-36D8-C93EFF4EEC36}"/>
                </a:ext>
              </a:extLst>
            </p:cNvPr>
            <p:cNvSpPr txBox="1"/>
            <p:nvPr/>
          </p:nvSpPr>
          <p:spPr>
            <a:xfrm>
              <a:off x="5021315" y="432925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A</a:t>
              </a:r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D4E679E5-D5F6-419D-E4B3-7EED853D39E9}"/>
              </a:ext>
            </a:extLst>
          </p:cNvPr>
          <p:cNvGrpSpPr/>
          <p:nvPr/>
        </p:nvGrpSpPr>
        <p:grpSpPr>
          <a:xfrm>
            <a:off x="286973" y="6182080"/>
            <a:ext cx="2829258" cy="2654394"/>
            <a:chOff x="286973" y="6182080"/>
            <a:chExt cx="2829258" cy="2654394"/>
          </a:xfrm>
        </p:grpSpPr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4CEF7177-FB50-9F85-D80C-850062A0C988}"/>
                </a:ext>
              </a:extLst>
            </p:cNvPr>
            <p:cNvSpPr txBox="1"/>
            <p:nvPr/>
          </p:nvSpPr>
          <p:spPr>
            <a:xfrm>
              <a:off x="1342155" y="8497920"/>
              <a:ext cx="869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6 teeth</a:t>
              </a:r>
            </a:p>
          </p:txBody>
        </p:sp>
        <p:grpSp>
          <p:nvGrpSpPr>
            <p:cNvPr id="221" name="Group 220">
              <a:extLst>
                <a:ext uri="{FF2B5EF4-FFF2-40B4-BE49-F238E27FC236}">
                  <a16:creationId xmlns:a16="http://schemas.microsoft.com/office/drawing/2014/main" id="{13F5099E-C7D3-A101-6C4C-D8A1F729B219}"/>
                </a:ext>
              </a:extLst>
            </p:cNvPr>
            <p:cNvGrpSpPr/>
            <p:nvPr/>
          </p:nvGrpSpPr>
          <p:grpSpPr>
            <a:xfrm>
              <a:off x="286973" y="6182080"/>
              <a:ext cx="1822440" cy="1822440"/>
              <a:chOff x="724716" y="6775796"/>
              <a:chExt cx="1822440" cy="1822440"/>
            </a:xfrm>
          </p:grpSpPr>
          <p:sp>
            <p:nvSpPr>
              <p:cNvPr id="187" name="Rounded Rectangle 186">
                <a:extLst>
                  <a:ext uri="{FF2B5EF4-FFF2-40B4-BE49-F238E27FC236}">
                    <a16:creationId xmlns:a16="http://schemas.microsoft.com/office/drawing/2014/main" id="{4BFC8A56-CE58-D986-0116-3F9C3AC68BDE}"/>
                  </a:ext>
                </a:extLst>
              </p:cNvPr>
              <p:cNvSpPr/>
              <p:nvPr/>
            </p:nvSpPr>
            <p:spPr>
              <a:xfrm rot="5400000">
                <a:off x="1545936" y="6775796"/>
                <a:ext cx="180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8" name="Rounded Rectangle 187">
                <a:extLst>
                  <a:ext uri="{FF2B5EF4-FFF2-40B4-BE49-F238E27FC236}">
                    <a16:creationId xmlns:a16="http://schemas.microsoft.com/office/drawing/2014/main" id="{EBF39936-6A2E-C7FC-425C-259A9B3BE6DC}"/>
                  </a:ext>
                </a:extLst>
              </p:cNvPr>
              <p:cNvSpPr/>
              <p:nvPr/>
            </p:nvSpPr>
            <p:spPr>
              <a:xfrm rot="1800000">
                <a:off x="1545936" y="6775796"/>
                <a:ext cx="180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9" name="Rounded Rectangle 188">
                <a:extLst>
                  <a:ext uri="{FF2B5EF4-FFF2-40B4-BE49-F238E27FC236}">
                    <a16:creationId xmlns:a16="http://schemas.microsoft.com/office/drawing/2014/main" id="{F0F82016-F74E-6BE9-3CA3-2F3B0A507AB8}"/>
                  </a:ext>
                </a:extLst>
              </p:cNvPr>
              <p:cNvSpPr/>
              <p:nvPr/>
            </p:nvSpPr>
            <p:spPr>
              <a:xfrm>
                <a:off x="1545936" y="6775797"/>
                <a:ext cx="180000" cy="182243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0" name="Rounded Rectangle 189">
                <a:extLst>
                  <a:ext uri="{FF2B5EF4-FFF2-40B4-BE49-F238E27FC236}">
                    <a16:creationId xmlns:a16="http://schemas.microsoft.com/office/drawing/2014/main" id="{3027BCEA-D43F-C194-6064-28F59136B089}"/>
                  </a:ext>
                </a:extLst>
              </p:cNvPr>
              <p:cNvSpPr/>
              <p:nvPr/>
            </p:nvSpPr>
            <p:spPr>
              <a:xfrm rot="3600000" flipH="1">
                <a:off x="1545936" y="6775796"/>
                <a:ext cx="180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2C78F285-710C-CBB6-AAB8-F99AFF059B67}"/>
                  </a:ext>
                </a:extLst>
              </p:cNvPr>
              <p:cNvSpPr/>
              <p:nvPr/>
            </p:nvSpPr>
            <p:spPr>
              <a:xfrm>
                <a:off x="847922" y="6891039"/>
                <a:ext cx="1571284" cy="1571283"/>
              </a:xfrm>
              <a:prstGeom prst="ellipse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ounded Rectangle 192">
                <a:extLst>
                  <a:ext uri="{FF2B5EF4-FFF2-40B4-BE49-F238E27FC236}">
                    <a16:creationId xmlns:a16="http://schemas.microsoft.com/office/drawing/2014/main" id="{D145DFDC-EADA-CF12-330C-A5A7EFEFBCCF}"/>
                  </a:ext>
                </a:extLst>
              </p:cNvPr>
              <p:cNvSpPr/>
              <p:nvPr/>
            </p:nvSpPr>
            <p:spPr>
              <a:xfrm rot="7200000">
                <a:off x="1545936" y="6775796"/>
                <a:ext cx="180000" cy="1822440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4" name="Rounded Rectangle 193">
                <a:extLst>
                  <a:ext uri="{FF2B5EF4-FFF2-40B4-BE49-F238E27FC236}">
                    <a16:creationId xmlns:a16="http://schemas.microsoft.com/office/drawing/2014/main" id="{C34BE7DF-C059-B3D5-25F4-83CE649B1220}"/>
                  </a:ext>
                </a:extLst>
              </p:cNvPr>
              <p:cNvSpPr/>
              <p:nvPr/>
            </p:nvSpPr>
            <p:spPr>
              <a:xfrm rot="9000000">
                <a:off x="1545936" y="6775797"/>
                <a:ext cx="180000" cy="182243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2767F20A-A46E-F1AB-5929-A7FA36F8AA49}"/>
                  </a:ext>
                </a:extLst>
              </p:cNvPr>
              <p:cNvSpPr/>
              <p:nvPr/>
            </p:nvSpPr>
            <p:spPr>
              <a:xfrm>
                <a:off x="1499470" y="7551893"/>
                <a:ext cx="277285" cy="2772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C506DE5F-4282-17C9-4F82-D719703A7DB0}"/>
                </a:ext>
              </a:extLst>
            </p:cNvPr>
            <p:cNvSpPr txBox="1"/>
            <p:nvPr/>
          </p:nvSpPr>
          <p:spPr>
            <a:xfrm>
              <a:off x="1040761" y="7276447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B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1110C4B3-966E-B40A-4D18-2CE198B4B413}"/>
                </a:ext>
              </a:extLst>
            </p:cNvPr>
            <p:cNvSpPr txBox="1"/>
            <p:nvPr/>
          </p:nvSpPr>
          <p:spPr>
            <a:xfrm>
              <a:off x="1961364" y="6500913"/>
              <a:ext cx="9909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807E80"/>
                  </a:solidFill>
                  <a:latin typeface="Arial Rounded MT Bold" panose="020F0704030504030204" pitchFamily="34" charset="77"/>
                </a:rPr>
                <a:t>12 teeth</a:t>
              </a:r>
            </a:p>
          </p:txBody>
        </p: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D0426B21-65FD-4F33-9487-118D5AF42CF5}"/>
                </a:ext>
              </a:extLst>
            </p:cNvPr>
            <p:cNvGrpSpPr/>
            <p:nvPr/>
          </p:nvGrpSpPr>
          <p:grpSpPr>
            <a:xfrm rot="167193">
              <a:off x="1623669" y="7324122"/>
              <a:ext cx="1492562" cy="1492568"/>
              <a:chOff x="7233977" y="3769800"/>
              <a:chExt cx="1440419" cy="1440418"/>
            </a:xfrm>
          </p:grpSpPr>
          <p:sp>
            <p:nvSpPr>
              <p:cNvPr id="223" name="Rounded Rectangle 222">
                <a:extLst>
                  <a:ext uri="{FF2B5EF4-FFF2-40B4-BE49-F238E27FC236}">
                    <a16:creationId xmlns:a16="http://schemas.microsoft.com/office/drawing/2014/main" id="{FD7F381B-C1DA-EEED-0D2A-FCFCC7CC464A}"/>
                  </a:ext>
                </a:extLst>
              </p:cNvPr>
              <p:cNvSpPr/>
              <p:nvPr/>
            </p:nvSpPr>
            <p:spPr>
              <a:xfrm rot="7200000">
                <a:off x="7832589" y="3769801"/>
                <a:ext cx="243195" cy="144041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4" name="Rounded Rectangle 223">
                <a:extLst>
                  <a:ext uri="{FF2B5EF4-FFF2-40B4-BE49-F238E27FC236}">
                    <a16:creationId xmlns:a16="http://schemas.microsoft.com/office/drawing/2014/main" id="{E3E0A147-C6E7-3AE5-25A5-38520CAE712E}"/>
                  </a:ext>
                </a:extLst>
              </p:cNvPr>
              <p:cNvSpPr/>
              <p:nvPr/>
            </p:nvSpPr>
            <p:spPr>
              <a:xfrm rot="3600000">
                <a:off x="7832586" y="3769803"/>
                <a:ext cx="243195" cy="1440413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5" name="Rounded Rectangle 224">
                <a:extLst>
                  <a:ext uri="{FF2B5EF4-FFF2-40B4-BE49-F238E27FC236}">
                    <a16:creationId xmlns:a16="http://schemas.microsoft.com/office/drawing/2014/main" id="{939B99C9-4DF6-13CB-EC9E-DEF53BA614D6}"/>
                  </a:ext>
                </a:extLst>
              </p:cNvPr>
              <p:cNvSpPr/>
              <p:nvPr/>
            </p:nvSpPr>
            <p:spPr>
              <a:xfrm rot="10800000" flipH="1">
                <a:off x="7832586" y="3769800"/>
                <a:ext cx="243196" cy="1440418"/>
              </a:xfrm>
              <a:prstGeom prst="roundRect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6" name="Oval 225">
                <a:extLst>
                  <a:ext uri="{FF2B5EF4-FFF2-40B4-BE49-F238E27FC236}">
                    <a16:creationId xmlns:a16="http://schemas.microsoft.com/office/drawing/2014/main" id="{6AD7903C-27A6-7280-38A5-DD01C60CBFEC}"/>
                  </a:ext>
                </a:extLst>
              </p:cNvPr>
              <p:cNvSpPr/>
              <p:nvPr/>
            </p:nvSpPr>
            <p:spPr>
              <a:xfrm>
                <a:off x="7439832" y="3975656"/>
                <a:ext cx="1028706" cy="1028706"/>
              </a:xfrm>
              <a:prstGeom prst="ellipse">
                <a:avLst/>
              </a:prstGeom>
              <a:solidFill>
                <a:srgbClr val="55C7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>
                <a:extLst>
                  <a:ext uri="{FF2B5EF4-FFF2-40B4-BE49-F238E27FC236}">
                    <a16:creationId xmlns:a16="http://schemas.microsoft.com/office/drawing/2014/main" id="{DD399D57-35D0-9CA1-AABE-48D85C60723F}"/>
                  </a:ext>
                </a:extLst>
              </p:cNvPr>
              <p:cNvSpPr/>
              <p:nvPr/>
            </p:nvSpPr>
            <p:spPr>
              <a:xfrm>
                <a:off x="7863440" y="4391956"/>
                <a:ext cx="195796" cy="1957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3B13F871-FBA6-A76F-88AE-E80E0927A153}"/>
                </a:ext>
              </a:extLst>
            </p:cNvPr>
            <p:cNvSpPr txBox="1"/>
            <p:nvPr/>
          </p:nvSpPr>
          <p:spPr>
            <a:xfrm>
              <a:off x="2214793" y="8174245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A</a:t>
              </a:r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561EA11E-7A1B-913A-14FA-664368EFBED0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8480CF1C-049E-DD92-BFC9-2B6EACD9D69D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5" name="Picture 234">
              <a:extLst>
                <a:ext uri="{FF2B5EF4-FFF2-40B4-BE49-F238E27FC236}">
                  <a16:creationId xmlns:a16="http://schemas.microsoft.com/office/drawing/2014/main" id="{E64F6F69-F821-25FA-7848-0BCD357611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601FBEEB-CBF9-BE99-8479-BF742467FB05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803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4731</TotalTime>
  <Words>234</Words>
  <Application>Microsoft Office PowerPoint</Application>
  <PresentationFormat>A4 Paper (210x297 mm)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Clare Faulkner</cp:lastModifiedBy>
  <cp:revision>50</cp:revision>
  <cp:lastPrinted>2022-07-08T20:17:44Z</cp:lastPrinted>
  <dcterms:created xsi:type="dcterms:W3CDTF">2022-04-04T08:08:59Z</dcterms:created>
  <dcterms:modified xsi:type="dcterms:W3CDTF">2025-03-27T12:37:21Z</dcterms:modified>
</cp:coreProperties>
</file>