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279CAF"/>
    <a:srgbClr val="08DDD6"/>
    <a:srgbClr val="279CAA"/>
    <a:srgbClr val="279C9C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0"/>
    <p:restoredTop sz="94615"/>
  </p:normalViewPr>
  <p:slideViewPr>
    <p:cSldViewPr snapToGrid="0" snapToObjects="1">
      <p:cViewPr varScale="1">
        <p:scale>
          <a:sx n="94" d="100"/>
          <a:sy n="94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37898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KS4-17-13: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making fertilisers in the lab and in industry</a:t>
            </a: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758C9-7FAD-8E4D-9327-4A2084D8666D}"/>
              </a:ext>
            </a:extLst>
          </p:cNvPr>
          <p:cNvSpPr txBox="1"/>
          <p:nvPr/>
        </p:nvSpPr>
        <p:spPr>
          <a:xfrm>
            <a:off x="2395958" y="2549538"/>
            <a:ext cx="5778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Compare how fertilisers are produced in industry and in the laboratory.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942725"/>
            <a:ext cx="5594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State the elements in NPK fertilisers</a:t>
            </a:r>
            <a:endParaRPr lang="en-US" b="1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439977" y="5287218"/>
            <a:ext cx="553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What was used as fertilizer before the industrial preparation of fertilisers was invented. .</a:t>
            </a:r>
            <a:endParaRPr lang="en-US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026" name="Picture 2" descr="Looking after the environment: choosing the right fertiliser for your  garden · NARC Environment Magazine">
            <a:extLst>
              <a:ext uri="{FF2B5EF4-FFF2-40B4-BE49-F238E27FC236}">
                <a16:creationId xmlns:a16="http://schemas.microsoft.com/office/drawing/2014/main" id="{36A5E6AD-8AE1-7D42-AAF6-4B7DCEB4C6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30" r="11048"/>
          <a:stretch/>
        </p:blipFill>
        <p:spPr bwMode="auto">
          <a:xfrm>
            <a:off x="8187829" y="1969729"/>
            <a:ext cx="3312271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56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38</cp:revision>
  <dcterms:created xsi:type="dcterms:W3CDTF">2019-10-12T20:07:49Z</dcterms:created>
  <dcterms:modified xsi:type="dcterms:W3CDTF">2021-07-24T09:48:00Z</dcterms:modified>
</cp:coreProperties>
</file>