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9" r:id="rId2"/>
    <p:sldId id="257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2B4"/>
    <a:srgbClr val="2CA4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5"/>
    <p:restoredTop sz="95865" autoAdjust="0"/>
  </p:normalViewPr>
  <p:slideViewPr>
    <p:cSldViewPr snapToGrid="0" snapToObjects="1">
      <p:cViewPr varScale="1">
        <p:scale>
          <a:sx n="75" d="100"/>
          <a:sy n="75" d="100"/>
        </p:scale>
        <p:origin x="3232" y="1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12/9/21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1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1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1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39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9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4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47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13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89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4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18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2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35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8C44FFA2-95CD-424B-8D98-D7ACD5064483}"/>
              </a:ext>
            </a:extLst>
          </p:cNvPr>
          <p:cNvSpPr/>
          <p:nvPr userDrawn="1"/>
        </p:nvSpPr>
        <p:spPr>
          <a:xfrm>
            <a:off x="171000" y="290925"/>
            <a:ext cx="6516000" cy="167972"/>
          </a:xfrm>
          <a:prstGeom prst="roundRect">
            <a:avLst/>
          </a:prstGeom>
          <a:solidFill>
            <a:srgbClr val="2CA4B6"/>
          </a:solidFill>
          <a:ln>
            <a:solidFill>
              <a:srgbClr val="2CA4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S05.03.06 Handout </a:t>
            </a:r>
          </a:p>
        </p:txBody>
      </p:sp>
      <p:sp>
        <p:nvSpPr>
          <p:cNvPr id="8" name="Rounded Rectangular Callout 10">
            <a:extLst>
              <a:ext uri="{FF2B5EF4-FFF2-40B4-BE49-F238E27FC236}">
                <a16:creationId xmlns:a16="http://schemas.microsoft.com/office/drawing/2014/main" id="{C0E05BD3-B9CA-4990-98A9-67F375A895DC}"/>
              </a:ext>
            </a:extLst>
          </p:cNvPr>
          <p:cNvSpPr/>
          <p:nvPr userDrawn="1"/>
        </p:nvSpPr>
        <p:spPr>
          <a:xfrm rot="10800000" flipV="1">
            <a:off x="1099751" y="528702"/>
            <a:ext cx="5575719" cy="612000"/>
          </a:xfrm>
          <a:prstGeom prst="wedgeRoundRectCallout">
            <a:avLst>
              <a:gd name="adj1" fmla="val 52651"/>
              <a:gd name="adj2" fmla="val -20341"/>
              <a:gd name="adj3" fmla="val 16667"/>
            </a:avLst>
          </a:prstGeom>
          <a:noFill/>
          <a:ln w="12700">
            <a:solidFill>
              <a:srgbClr val="2CA4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CA4B6"/>
                </a:solidFill>
                <a:effectLst/>
                <a:uLnTx/>
                <a:uFillTx/>
                <a:latin typeface="Arial Rounded MT Bold" charset="0"/>
                <a:ea typeface="Arial Rounded MT Bold" charset="0"/>
                <a:cs typeface="Arial Rounded MT Bold" charset="0"/>
              </a:rPr>
              <a:t>Explore gravity and air resistance.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3DA7F8E-1828-492E-B03A-B3D09F9F05F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00" y="530206"/>
            <a:ext cx="612000" cy="612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4D65347-9AE2-45EB-8E64-BAF8DC49DB6C}"/>
              </a:ext>
            </a:extLst>
          </p:cNvPr>
          <p:cNvSpPr txBox="1"/>
          <p:nvPr userDrawn="1"/>
        </p:nvSpPr>
        <p:spPr>
          <a:xfrm>
            <a:off x="183037" y="9661437"/>
            <a:ext cx="6491927" cy="244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2CA4B6"/>
                </a:solidFill>
                <a:latin typeface="Arial Rounded MT Bold" panose="020F0704030504030204" pitchFamily="34" charset="77"/>
              </a:rPr>
              <a:t>Developing Experts Ltd. © 2022</a:t>
            </a:r>
          </a:p>
        </p:txBody>
      </p:sp>
    </p:spTree>
    <p:extLst>
      <p:ext uri="{BB962C8B-B14F-4D97-AF65-F5344CB8AC3E}">
        <p14:creationId xmlns:p14="http://schemas.microsoft.com/office/powerpoint/2010/main" val="6385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tif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DB28C1A4-D20C-41BF-8AE2-CD61DF7D3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000" y="1932068"/>
            <a:ext cx="6516000" cy="4062139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t" anchorCtr="0" compatLnSpc="1">
            <a:prstTxWarp prst="textNoShape">
              <a:avLst/>
            </a:prstTxWarp>
            <a:noAutofit/>
          </a:bodyPr>
          <a:lstStyle/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Method</a:t>
            </a:r>
          </a:p>
          <a:p>
            <a:pPr marL="342900" indent="-342900" defTabSz="847135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Cut out a piece of paper that is 16cm x 16cm, clip </a:t>
            </a:r>
            <a:b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 paperclip to the paper. Stand a </a:t>
            </a:r>
            <a:r>
              <a:rPr lang="en-GB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metre</a:t>
            </a: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stick </a:t>
            </a:r>
            <a:b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upright or affix it to a wall.</a:t>
            </a:r>
          </a:p>
          <a:p>
            <a:pPr marL="342900" indent="-342900" defTabSz="847135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GB" altLang="en-US" sz="1400" dirty="0">
              <a:solidFill>
                <a:srgbClr val="2CA4B6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marL="342900" indent="-342900" defTabSz="847135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GB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Hold</a:t>
            </a: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the piece of paper at the top of the </a:t>
            </a:r>
            <a:r>
              <a:rPr lang="en-GB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metre</a:t>
            </a: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stick </a:t>
            </a:r>
            <a:b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and release it. Use the stopwatch to time how long </a:t>
            </a:r>
            <a:b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it takes the piece of paper to reach the floor. </a:t>
            </a:r>
            <a:b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Record the time in the table.</a:t>
            </a:r>
          </a:p>
          <a:p>
            <a:pPr marL="342900" indent="-342900" defTabSz="847135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altLang="en-US" sz="1400" dirty="0">
              <a:solidFill>
                <a:srgbClr val="2CA4B6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marL="342900" indent="-342900" defTabSz="847135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Fold the piece of paper in half to make an </a:t>
            </a:r>
            <a:b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8cm x 16cm rectangle clip the flap together with </a:t>
            </a:r>
            <a:b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the paperclip. Drop this from top of the </a:t>
            </a:r>
            <a:r>
              <a:rPr lang="en-GB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metre</a:t>
            </a: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</a:t>
            </a:r>
            <a:b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stick as before.</a:t>
            </a:r>
          </a:p>
          <a:p>
            <a:pPr marL="342900" indent="-342900" defTabSz="847135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altLang="en-US" sz="1400" dirty="0">
              <a:solidFill>
                <a:srgbClr val="2CA4B6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marL="342900" indent="-342900" defTabSz="847135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Repeat this folding the paper in half each time </a:t>
            </a:r>
            <a:b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and use the paperclip to keep the paper together.</a:t>
            </a:r>
          </a:p>
        </p:txBody>
      </p:sp>
      <p:sp>
        <p:nvSpPr>
          <p:cNvPr id="77" name="Rectangle 3">
            <a:extLst>
              <a:ext uri="{FF2B5EF4-FFF2-40B4-BE49-F238E27FC236}">
                <a16:creationId xmlns:a16="http://schemas.microsoft.com/office/drawing/2014/main" id="{83C50D51-CCC4-4EFE-BA17-36ED3E401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000" y="1265455"/>
            <a:ext cx="6516000" cy="532937"/>
          </a:xfrm>
          <a:prstGeom prst="roundRect">
            <a:avLst/>
          </a:prstGeom>
          <a:noFill/>
          <a:ln>
            <a:solidFill>
              <a:srgbClr val="2FA2B4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 are going to investigate how the area of a piece 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of paper affects how long it takes to fall 1m.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6F5E207-A6ED-4DB8-9509-3C530BB7EC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473359"/>
              </p:ext>
            </p:extLst>
          </p:nvPr>
        </p:nvGraphicFramePr>
        <p:xfrm>
          <a:off x="171000" y="5795995"/>
          <a:ext cx="3400789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4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ea typeface="Arial Rounded MT" charset="0"/>
                          <a:cs typeface="Arial Rounded MT" charset="0"/>
                        </a:rPr>
                        <a:t>Area (cm x cm)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ea typeface="Arial Rounded MT" charset="0"/>
                          <a:cs typeface="Arial Rounded MT" charset="0"/>
                        </a:rPr>
                        <a:t>Time 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265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16 x 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26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16 x 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265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8 x 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26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8 x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26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4 x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C847E62-80FA-4389-B5FB-5E187A4313A3}"/>
              </a:ext>
            </a:extLst>
          </p:cNvPr>
          <p:cNvSpPr txBox="1"/>
          <p:nvPr/>
        </p:nvSpPr>
        <p:spPr>
          <a:xfrm>
            <a:off x="5102900" y="1932069"/>
            <a:ext cx="1584100" cy="1532334"/>
          </a:xfrm>
          <a:prstGeom prst="roundRect">
            <a:avLst>
              <a:gd name="adj" fmla="val 10784"/>
            </a:avLst>
          </a:prstGeom>
          <a:noFill/>
          <a:ln>
            <a:solidFill>
              <a:srgbClr val="2FA2B4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Equipment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Metre stick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Stopwatch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Paper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Scissors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Paperclip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356256AA-D764-4806-84F6-A9B1ADB5B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000" y="8014720"/>
            <a:ext cx="6516000" cy="1659731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t" anchorCtr="0" compatLnSpc="1">
            <a:prstTxWarp prst="textNoShape">
              <a:avLst/>
            </a:prstTxWarp>
            <a:noAutofit/>
          </a:bodyPr>
          <a:lstStyle/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Describe the pattern in your results. Explain why you think this occurred.</a:t>
            </a: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altLang="en-US" dirty="0">
              <a:solidFill>
                <a:srgbClr val="2CA4B6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91A9003-9872-462A-B5FA-758664EB5A8B}"/>
              </a:ext>
            </a:extLst>
          </p:cNvPr>
          <p:cNvSpPr txBox="1"/>
          <p:nvPr/>
        </p:nvSpPr>
        <p:spPr>
          <a:xfrm>
            <a:off x="3786390" y="5713836"/>
            <a:ext cx="2895196" cy="1009471"/>
          </a:xfrm>
          <a:prstGeom prst="roundRect">
            <a:avLst>
              <a:gd name="adj" fmla="val 10784"/>
            </a:avLst>
          </a:prstGeom>
          <a:noFill/>
          <a:ln>
            <a:solidFill>
              <a:srgbClr val="2FA2B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Stretch</a:t>
            </a:r>
            <a:br>
              <a:rPr lang="en-GB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</a:br>
            <a:r>
              <a:rPr lang="en-GB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E</a:t>
            </a:r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xplain the roles of weight and air resistance in this investigation.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C9060E3-73D9-41A1-A00F-409058A64C8D}"/>
              </a:ext>
            </a:extLst>
          </p:cNvPr>
          <p:cNvSpPr txBox="1"/>
          <p:nvPr/>
        </p:nvSpPr>
        <p:spPr>
          <a:xfrm>
            <a:off x="3786390" y="6920124"/>
            <a:ext cx="2895196" cy="1009471"/>
          </a:xfrm>
          <a:prstGeom prst="roundRect">
            <a:avLst>
              <a:gd name="adj" fmla="val 10784"/>
            </a:avLst>
          </a:prstGeom>
          <a:noFill/>
          <a:ln>
            <a:solidFill>
              <a:srgbClr val="2FA2B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Challenge</a:t>
            </a:r>
            <a:br>
              <a:rPr lang="en-GB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</a:br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Why is it important for the paper to always have the paperclip and not be cut.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77AEC2-B338-4762-A177-5C2DAAE02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842819" y="3556958"/>
            <a:ext cx="1838767" cy="1966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533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38840" y="1309345"/>
            <a:ext cx="6516000" cy="333011"/>
          </a:xfrm>
          <a:prstGeom prst="roundRect">
            <a:avLst/>
          </a:prstGeom>
          <a:noFill/>
          <a:ln>
            <a:solidFill>
              <a:srgbClr val="2FA2B4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Make and launch your parachute and record your findings.</a:t>
            </a: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5214840" y="1794539"/>
            <a:ext cx="1440000" cy="2256198"/>
          </a:xfrm>
          <a:prstGeom prst="roundRect">
            <a:avLst>
              <a:gd name="adj" fmla="val 8663"/>
            </a:avLst>
          </a:prstGeom>
          <a:noFill/>
          <a:ln>
            <a:solidFill>
              <a:srgbClr val="2FA2B4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Stretch</a:t>
            </a: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Make observations about their parachute design and suggest how it could be further improved.</a:t>
            </a: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5214840" y="4202921"/>
            <a:ext cx="1440000" cy="1407936"/>
          </a:xfrm>
          <a:prstGeom prst="roundRect">
            <a:avLst>
              <a:gd name="adj" fmla="val 9611"/>
            </a:avLst>
          </a:prstGeom>
          <a:noFill/>
          <a:ln>
            <a:solidFill>
              <a:srgbClr val="2FA2B4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Challenge</a:t>
            </a: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Make observations about their parachute design.</a:t>
            </a: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2332467" y="1794539"/>
            <a:ext cx="2802164" cy="2502921"/>
          </a:xfrm>
          <a:prstGeom prst="roundRect">
            <a:avLst>
              <a:gd name="adj" fmla="val 3524"/>
            </a:avLst>
          </a:prstGeom>
          <a:noFill/>
          <a:ln>
            <a:solidFill>
              <a:srgbClr val="2FA2B4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 made my parachute using the following materials: </a:t>
            </a:r>
            <a:r>
              <a:rPr lang="en-US" alt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__________________________________________________________________________________________________________________________________________________________</a:t>
            </a:r>
            <a:endParaRPr lang="en-US" alt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138840" y="4433043"/>
            <a:ext cx="4995791" cy="2262700"/>
          </a:xfrm>
          <a:prstGeom prst="roundRect">
            <a:avLst>
              <a:gd name="adj" fmla="val 7785"/>
            </a:avLst>
          </a:prstGeom>
          <a:noFill/>
          <a:ln>
            <a:solidFill>
              <a:srgbClr val="2FA2B4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 launched my parachute: Discuss height, location and wind factor.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138840" y="6814052"/>
            <a:ext cx="6516000" cy="2863348"/>
          </a:xfrm>
          <a:prstGeom prst="roundRect">
            <a:avLst>
              <a:gd name="adj" fmla="val 5490"/>
            </a:avLst>
          </a:prstGeom>
          <a:noFill/>
          <a:ln>
            <a:solidFill>
              <a:srgbClr val="2FA2B4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t" anchorCtr="0" compatLnSpc="1">
            <a:prstTxWarp prst="textNoShape">
              <a:avLst/>
            </a:prstTxWarp>
            <a:no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Discuss the effectiveness of your parachute design and how it could be improved. </a:t>
            </a:r>
            <a:r>
              <a:rPr lang="en-US" alt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r>
              <a:rPr lang="en-US" altLang="en-US" sz="2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DBC5A4-49AC-6F42-98EA-BF0E63A260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840" y="1850728"/>
            <a:ext cx="2131259" cy="220000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FE38D99-AC8A-854E-8CEB-0C322CCA8DE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16480" y="5615680"/>
            <a:ext cx="1236720" cy="119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489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71000" y="1262211"/>
            <a:ext cx="6516000" cy="571374"/>
          </a:xfrm>
          <a:prstGeom prst="roundRect">
            <a:avLst/>
          </a:prstGeom>
          <a:noFill/>
          <a:ln>
            <a:solidFill>
              <a:srgbClr val="2FA2B4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Draw your parachute design to scale in the space below. 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What will your parachute look like when it is laid out flat?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D9CB9E8C-D93F-F74B-8B14-604E7E5B6240}"/>
              </a:ext>
            </a:extLst>
          </p:cNvPr>
          <p:cNvSpPr/>
          <p:nvPr/>
        </p:nvSpPr>
        <p:spPr>
          <a:xfrm>
            <a:off x="171000" y="1915071"/>
            <a:ext cx="6516000" cy="7740000"/>
          </a:xfrm>
          <a:prstGeom prst="roundRect">
            <a:avLst>
              <a:gd name="adj" fmla="val 2349"/>
            </a:avLst>
          </a:prstGeom>
          <a:noFill/>
          <a:ln w="12700">
            <a:solidFill>
              <a:srgbClr val="2CA4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01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714</TotalTime>
  <Words>337</Words>
  <Application>Microsoft Macintosh PowerPoint</Application>
  <PresentationFormat>A4 Paper (210x297 mm)</PresentationFormat>
  <Paragraphs>40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Jean Debney</cp:lastModifiedBy>
  <cp:revision>63</cp:revision>
  <cp:lastPrinted>2019-02-05T15:09:12Z</cp:lastPrinted>
  <dcterms:created xsi:type="dcterms:W3CDTF">2016-06-12T08:53:59Z</dcterms:created>
  <dcterms:modified xsi:type="dcterms:W3CDTF">2021-12-09T16:17:30Z</dcterms:modified>
</cp:coreProperties>
</file>