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95" r:id="rId3"/>
    <p:sldId id="399" r:id="rId4"/>
    <p:sldId id="400" r:id="rId5"/>
    <p:sldId id="396" r:id="rId6"/>
    <p:sldId id="385" r:id="rId7"/>
    <p:sldId id="402" r:id="rId8"/>
    <p:sldId id="403" r:id="rId9"/>
    <p:sldId id="4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1"/>
    <p:restoredTop sz="94582"/>
  </p:normalViewPr>
  <p:slideViewPr>
    <p:cSldViewPr snapToGrid="0" snapToObjects="1">
      <p:cViewPr varScale="1">
        <p:scale>
          <a:sx n="107" d="100"/>
          <a:sy n="107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waste water treatment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how </a:t>
            </a:r>
            <a:r>
              <a:rPr lang="en-GB" sz="2400" b="1" dirty="0">
                <a:solidFill>
                  <a:srgbClr val="00B0F0"/>
                </a:solidFill>
              </a:rPr>
              <a:t>wastewater</a:t>
            </a:r>
            <a:r>
              <a:rPr lang="en-GB" sz="2400" dirty="0"/>
              <a:t> is treated.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2" descr="COVID-19 sample from months before 1st outbreak in Wuhan, found in  Barcelona wastewater | Daily Sabah">
            <a:extLst>
              <a:ext uri="{FF2B5EF4-FFF2-40B4-BE49-F238E27FC236}">
                <a16:creationId xmlns:a16="http://schemas.microsoft.com/office/drawing/2014/main" id="{F2C35113-A268-4E49-AF74-F8B9E313E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22546"/>
          <a:stretch/>
        </p:blipFill>
        <p:spPr bwMode="auto">
          <a:xfrm>
            <a:off x="5914350" y="2"/>
            <a:ext cx="6271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ames Water - The UK&amp;#39;s largest water and wastewater company">
            <a:extLst>
              <a:ext uri="{FF2B5EF4-FFF2-40B4-BE49-F238E27FC236}">
                <a16:creationId xmlns:a16="http://schemas.microsoft.com/office/drawing/2014/main" id="{803D8345-19CD-CF46-9136-AD7BF15B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95557"/>
            <a:ext cx="1556761" cy="1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Get Your Kids to Remember to Flush the Toilet">
            <a:extLst>
              <a:ext uri="{FF2B5EF4-FFF2-40B4-BE49-F238E27FC236}">
                <a16:creationId xmlns:a16="http://schemas.microsoft.com/office/drawing/2014/main" id="{E55A583D-B1EC-F64C-B98C-691F44AE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1FC8FB-BA2D-AC4D-A6EB-3C6864C1C542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New study sparks concern over toilet flushing and COVID-19 | Healthing.ca">
            <a:extLst>
              <a:ext uri="{FF2B5EF4-FFF2-40B4-BE49-F238E27FC236}">
                <a16:creationId xmlns:a16="http://schemas.microsoft.com/office/drawing/2014/main" id="{F8164A62-B8AF-AF44-B5BB-0673B7077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8" b="745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D993B-61A3-C948-A1DD-33B4D1A84B60}"/>
              </a:ext>
            </a:extLst>
          </p:cNvPr>
          <p:cNvSpPr txBox="1"/>
          <p:nvPr/>
        </p:nvSpPr>
        <p:spPr>
          <a:xfrm>
            <a:off x="5007400" y="6595108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577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ttempted cyberattack highlights vulnerability of global water  infrastructure | CSO Online">
            <a:extLst>
              <a:ext uri="{FF2B5EF4-FFF2-40B4-BE49-F238E27FC236}">
                <a16:creationId xmlns:a16="http://schemas.microsoft.com/office/drawing/2014/main" id="{FEA1860E-7F05-7143-83C1-CBEC12468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AD40B-4FA5-C847-BD00-9EDE2C93ED3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77218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Why wastewater treatment plants are investing in farmers | Growing Returns">
            <a:extLst>
              <a:ext uri="{FF2B5EF4-FFF2-40B4-BE49-F238E27FC236}">
                <a16:creationId xmlns:a16="http://schemas.microsoft.com/office/drawing/2014/main" id="{05F18481-B0A2-C849-9DF9-78FFA25E4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18140-E52A-BB43-8882-EF48E7F69C61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630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UALRAYS LED Luminaires Light Up the Asia biggest paper mill APP Group-LED  High Bay , LED Flood Light , LED Street Light Manufactor - DUALRAYS LIGHTING">
            <a:extLst>
              <a:ext uri="{FF2B5EF4-FFF2-40B4-BE49-F238E27FC236}">
                <a16:creationId xmlns:a16="http://schemas.microsoft.com/office/drawing/2014/main" id="{115B7755-61C9-F84E-B257-64B2524CC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4" b="26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2B8EF-25D5-7A41-B377-8F6B5E55993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1496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Sewage - Wikipedia">
            <a:extLst>
              <a:ext uri="{FF2B5EF4-FFF2-40B4-BE49-F238E27FC236}">
                <a16:creationId xmlns:a16="http://schemas.microsoft.com/office/drawing/2014/main" id="{2AE0A0E3-867E-5144-83B2-2E8627D83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25007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8030E8-BADF-3B46-BF4F-DE0EB0E24C6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67173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Groundwater | NC EE">
            <a:extLst>
              <a:ext uri="{FF2B5EF4-FFF2-40B4-BE49-F238E27FC236}">
                <a16:creationId xmlns:a16="http://schemas.microsoft.com/office/drawing/2014/main" id="{A4AC2A77-00E4-5448-AB1E-604E2027B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6CAF4-D5E3-B448-9955-4EC2F167A7D6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07090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Will Turning Seawater Into Drinking Water Help Water Shortages?">
            <a:extLst>
              <a:ext uri="{FF2B5EF4-FFF2-40B4-BE49-F238E27FC236}">
                <a16:creationId xmlns:a16="http://schemas.microsoft.com/office/drawing/2014/main" id="{69C34BAF-5A4E-6741-ADD2-B04AD3491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r="9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6727C-38A8-4F40-A264-3FC523F11220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44971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73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227</cp:revision>
  <dcterms:created xsi:type="dcterms:W3CDTF">2021-05-21T15:41:32Z</dcterms:created>
  <dcterms:modified xsi:type="dcterms:W3CDTF">2021-06-11T08:01:33Z</dcterms:modified>
</cp:coreProperties>
</file>