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7"/>
    <p:restoredTop sz="95846"/>
  </p:normalViewPr>
  <p:slideViewPr>
    <p:cSldViewPr snapToGrid="0" snapToObjects="1">
      <p:cViewPr varScale="1">
        <p:scale>
          <a:sx n="79" d="100"/>
          <a:sy n="79" d="100"/>
        </p:scale>
        <p:origin x="3064" y="216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ways to reduce how much rubbish is sent to landfill 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8AB3C9E-2A88-53A0-F42C-5D2120E5FA97}"/>
              </a:ext>
            </a:extLst>
          </p:cNvPr>
          <p:cNvSpPr/>
          <p:nvPr/>
        </p:nvSpPr>
        <p:spPr>
          <a:xfrm>
            <a:off x="188913" y="2519817"/>
            <a:ext cx="6478552" cy="6936074"/>
          </a:xfrm>
          <a:prstGeom prst="roundRect">
            <a:avLst>
              <a:gd name="adj" fmla="val 148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type of rubbish is most common in the bin? 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Is there any rubbish you could throw away less?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formal pledge: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lvl="0" indent="-342900">
              <a:buFont typeface="+mj-lt"/>
              <a:buAutoNum type="arabicPeriod" startAt="4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easy is it to recycle at your school?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</a:p>
          <a:p>
            <a:pPr lvl="0"/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How could recycling be improved at your school?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05198E-686F-F172-7A35-1F10049E895B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27435B-5F3F-EBF9-4B64-04B3B294091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7CC83C-B086-2F11-C772-4B93D6AA7A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4FDE0F-29B2-6EF1-1912-AA88176A9C1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73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ways to reduce how much rubbish is sent to landfill 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8AB3C9E-2A88-53A0-F42C-5D2120E5FA97}"/>
              </a:ext>
            </a:extLst>
          </p:cNvPr>
          <p:cNvSpPr/>
          <p:nvPr/>
        </p:nvSpPr>
        <p:spPr>
          <a:xfrm>
            <a:off x="188913" y="2519817"/>
            <a:ext cx="6478552" cy="6936074"/>
          </a:xfrm>
          <a:prstGeom prst="roundRect">
            <a:avLst>
              <a:gd name="adj" fmla="val 148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Not all types of plastic can be recycled. Find out which types of plastic can be recycled and which types cannot.</a:t>
            </a:r>
          </a:p>
          <a:p>
            <a:pPr marL="342900" indent="-342900">
              <a:buAutoNum type="arabicPeriod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b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Write a paragraph to your local supermarket to find out what they are doing to limit the use of plastic packaging.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05198E-686F-F172-7A35-1F10049E895B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27435B-5F3F-EBF9-4B64-04B3B294091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7CC83C-B086-2F11-C772-4B93D6AA7A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4FDE0F-29B2-6EF1-1912-AA88176A9C1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615321"/>
              </p:ext>
            </p:extLst>
          </p:nvPr>
        </p:nvGraphicFramePr>
        <p:xfrm>
          <a:off x="202033" y="3325678"/>
          <a:ext cx="6465432" cy="225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716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3232716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</a:tblGrid>
              <a:tr h="5114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Can be recycled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Can’t be recycled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1742268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802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3660</TotalTime>
  <Words>165</Words>
  <Application>Microsoft Macintosh PowerPoint</Application>
  <PresentationFormat>A4 Paper (210x297 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45</cp:revision>
  <cp:lastPrinted>2022-07-08T20:17:44Z</cp:lastPrinted>
  <dcterms:created xsi:type="dcterms:W3CDTF">2022-04-04T08:08:59Z</dcterms:created>
  <dcterms:modified xsi:type="dcterms:W3CDTF">2022-08-31T15:21:58Z</dcterms:modified>
</cp:coreProperties>
</file>