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uPBw9bVdwv6Czxwf/MYFwWKmd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7CC"/>
    <a:srgbClr val="807E80"/>
    <a:srgbClr val="38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8"/>
    <p:restoredTop sz="94650"/>
  </p:normalViewPr>
  <p:slideViewPr>
    <p:cSldViewPr snapToGrid="0">
      <p:cViewPr varScale="1">
        <p:scale>
          <a:sx n="83" d="100"/>
          <a:sy n="83" d="100"/>
        </p:scale>
        <p:origin x="5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2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68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/>
          <p:nvPr/>
        </p:nvSpPr>
        <p:spPr>
          <a:xfrm>
            <a:off x="1093357" y="177564"/>
            <a:ext cx="5580506" cy="71763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9" name="Picture 68" descr="Graphical user interface&#10;&#10;Description automatically generated">
            <a:extLst>
              <a:ext uri="{FF2B5EF4-FFF2-40B4-BE49-F238E27FC236}">
                <a16:creationId xmlns:a16="http://schemas.microsoft.com/office/drawing/2014/main" id="{1AE04517-856E-BB7A-8580-074169836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9710670-DC7D-3293-9BE4-59CFA57CD1F6}"/>
              </a:ext>
            </a:extLst>
          </p:cNvPr>
          <p:cNvSpPr txBox="1"/>
          <p:nvPr/>
        </p:nvSpPr>
        <p:spPr>
          <a:xfrm>
            <a:off x="4440397" y="870726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KS4_07_19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3650F-FC8B-4072-CFA0-DAAF7DA361B0}"/>
              </a:ext>
            </a:extLst>
          </p:cNvPr>
          <p:cNvSpPr/>
          <p:nvPr/>
        </p:nvSpPr>
        <p:spPr>
          <a:xfrm>
            <a:off x="362" y="9636314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0EA30-2725-E3F5-1284-3A89816A0708}"/>
              </a:ext>
            </a:extLst>
          </p:cNvPr>
          <p:cNvSpPr txBox="1"/>
          <p:nvPr/>
        </p:nvSpPr>
        <p:spPr>
          <a:xfrm flipH="1">
            <a:off x="1342946" y="1425157"/>
            <a:ext cx="440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Identify the trophic levels on food chains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7E5DEFA-6A9F-DA9C-A773-B5DE076B7D27}"/>
              </a:ext>
            </a:extLst>
          </p:cNvPr>
          <p:cNvSpPr/>
          <p:nvPr/>
        </p:nvSpPr>
        <p:spPr>
          <a:xfrm>
            <a:off x="187960" y="1389600"/>
            <a:ext cx="6482079" cy="441060"/>
          </a:xfrm>
          <a:prstGeom prst="roundRect">
            <a:avLst/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166;p2">
            <a:extLst>
              <a:ext uri="{FF2B5EF4-FFF2-40B4-BE49-F238E27FC236}">
                <a16:creationId xmlns:a16="http://schemas.microsoft.com/office/drawing/2014/main" id="{448CCF23-596D-EEE2-ECF6-0C93C90E9B43}"/>
              </a:ext>
            </a:extLst>
          </p:cNvPr>
          <p:cNvSpPr txBox="1"/>
          <p:nvPr/>
        </p:nvSpPr>
        <p:spPr>
          <a:xfrm>
            <a:off x="1077098" y="150850"/>
            <a:ext cx="56694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Mission Assignment: Explore trophic levels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85BA01A-FF71-FCD9-0730-8A2923F01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409" y="242402"/>
            <a:ext cx="1330454" cy="587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CC9105-0E05-99E7-CB6E-585C9435B26F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3267BE0E-66A3-88B1-18EF-64F42FCF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" y="1997959"/>
            <a:ext cx="6479399" cy="2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Task 1. The diagram below shows a food chain in a field.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0ABD291E-B8D2-346C-0CC2-09E9541657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071" b="28071"/>
          <a:stretch/>
        </p:blipFill>
        <p:spPr>
          <a:xfrm>
            <a:off x="248921" y="2539549"/>
            <a:ext cx="1481401" cy="120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60C172A-74A9-B767-26D1-5567CA075F7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975" r="8975"/>
          <a:stretch/>
        </p:blipFill>
        <p:spPr>
          <a:xfrm>
            <a:off x="2728247" y="2539549"/>
            <a:ext cx="1481401" cy="120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5F0B2B3-C465-881B-9FCC-A89B3578BC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866" r="8866"/>
          <a:stretch/>
        </p:blipFill>
        <p:spPr>
          <a:xfrm>
            <a:off x="5207573" y="2539549"/>
            <a:ext cx="1481401" cy="120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>
            <a:reflection blurRad="12700" stA="0" endPos="28000" dist="5000" dir="5400000" sy="-100000" algn="bl" rotWithShape="0"/>
          </a:effectLst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DA23E62-D447-65F7-9F37-A3FFDA3586C6}"/>
              </a:ext>
            </a:extLst>
          </p:cNvPr>
          <p:cNvCxnSpPr/>
          <p:nvPr/>
        </p:nvCxnSpPr>
        <p:spPr>
          <a:xfrm>
            <a:off x="1899228" y="3140431"/>
            <a:ext cx="685800" cy="0"/>
          </a:xfrm>
          <a:prstGeom prst="straightConnector1">
            <a:avLst/>
          </a:prstGeom>
          <a:ln w="34925">
            <a:solidFill>
              <a:srgbClr val="55C7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83BB9A1-F94D-6D1C-3286-9C7A86587405}"/>
              </a:ext>
            </a:extLst>
          </p:cNvPr>
          <p:cNvCxnSpPr/>
          <p:nvPr/>
        </p:nvCxnSpPr>
        <p:spPr>
          <a:xfrm>
            <a:off x="4349135" y="3161315"/>
            <a:ext cx="685800" cy="0"/>
          </a:xfrm>
          <a:prstGeom prst="straightConnector1">
            <a:avLst/>
          </a:prstGeom>
          <a:ln w="34925">
            <a:solidFill>
              <a:srgbClr val="55C7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>
            <a:extLst>
              <a:ext uri="{FF2B5EF4-FFF2-40B4-BE49-F238E27FC236}">
                <a16:creationId xmlns:a16="http://schemas.microsoft.com/office/drawing/2014/main" id="{4AA065C1-1B33-0451-5C1C-A0B3C1913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0" y="3741316"/>
            <a:ext cx="1481401" cy="2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Grass</a:t>
            </a: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40CE9072-BDAD-8ED7-4D51-8FC9686E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247" y="3741316"/>
            <a:ext cx="1481401" cy="2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Rabbit</a:t>
            </a: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15D1D39F-6239-89E5-B084-C8C049D7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929" y="3741316"/>
            <a:ext cx="1481401" cy="2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Fox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1DB34F39-1E93-A24A-FADF-57C8281A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39" y="4244806"/>
            <a:ext cx="6469494" cy="451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Name one consumer shown in the diagram above: 	      ________________</a:t>
            </a: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AutoNum type="alphaLcParenBoth"/>
            </a:pP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Name one carnivore shown in the diagram above: 	      ________________</a:t>
            </a: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AutoNum type="alphaLcParenBoth"/>
            </a:pP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FontTx/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What is another name for a carnivore in a food chain?	      ________________</a:t>
            </a: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AutoNum type="alphaLcParenBoth"/>
            </a:pP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FontTx/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What is the name for a predator that has no predators?      ________________</a:t>
            </a: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AutoNum type="alphaLcParenBoth"/>
            </a:pP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A disease kills most of the foxes in the field. Suggest why the number of rabbits in the field may then increase: 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AutoNum type="alphaLcParenBoth"/>
            </a:pP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What is the name given to all the rabbits in the field shown in the diagram above? Tick the correct one. </a:t>
            </a:r>
          </a:p>
          <a:p>
            <a:pPr marL="685800" lvl="1" indent="-228600" defTabSz="84713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Community</a:t>
            </a:r>
          </a:p>
          <a:p>
            <a:pPr marL="685800" lvl="1" indent="-228600" defTabSz="84713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Ecosystem</a:t>
            </a:r>
          </a:p>
          <a:p>
            <a:pPr marL="685800" lvl="1" indent="-228600" defTabSz="84713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Population</a:t>
            </a:r>
          </a:p>
          <a:p>
            <a:pPr marL="685800" lvl="1" indent="-228600" defTabSz="84713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Territory</a:t>
            </a:r>
          </a:p>
          <a:p>
            <a:pPr lvl="1"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marL="228600" indent="-228600" defTabSz="847135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7E80"/>
              </a:buClr>
              <a:buFont typeface="+mj-lt"/>
              <a:buAutoNum type="alphaLcParenBoth"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Abiotic factors can affect the food chain. Wind direction is one abiotic factor. Name one other abiotic factor. 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      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7298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/>
          <p:nvPr/>
        </p:nvSpPr>
        <p:spPr>
          <a:xfrm>
            <a:off x="1093357" y="177564"/>
            <a:ext cx="5580506" cy="71763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9" name="Picture 68" descr="Graphical user interface&#10;&#10;Description automatically generated">
            <a:extLst>
              <a:ext uri="{FF2B5EF4-FFF2-40B4-BE49-F238E27FC236}">
                <a16:creationId xmlns:a16="http://schemas.microsoft.com/office/drawing/2014/main" id="{1AE04517-856E-BB7A-8580-074169836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9710670-DC7D-3293-9BE4-59CFA57CD1F6}"/>
              </a:ext>
            </a:extLst>
          </p:cNvPr>
          <p:cNvSpPr txBox="1"/>
          <p:nvPr/>
        </p:nvSpPr>
        <p:spPr>
          <a:xfrm>
            <a:off x="4440397" y="870726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KS4_07_19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3650F-FC8B-4072-CFA0-DAAF7DA361B0}"/>
              </a:ext>
            </a:extLst>
          </p:cNvPr>
          <p:cNvSpPr/>
          <p:nvPr/>
        </p:nvSpPr>
        <p:spPr>
          <a:xfrm>
            <a:off x="362" y="9636314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66;p2">
            <a:extLst>
              <a:ext uri="{FF2B5EF4-FFF2-40B4-BE49-F238E27FC236}">
                <a16:creationId xmlns:a16="http://schemas.microsoft.com/office/drawing/2014/main" id="{448CCF23-596D-EEE2-ECF6-0C93C90E9B43}"/>
              </a:ext>
            </a:extLst>
          </p:cNvPr>
          <p:cNvSpPr txBox="1"/>
          <p:nvPr/>
        </p:nvSpPr>
        <p:spPr>
          <a:xfrm>
            <a:off x="1077098" y="150850"/>
            <a:ext cx="56694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Mission Assignment: Explore trophic levels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85BA01A-FF71-FCD9-0730-8A2923F01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409" y="242402"/>
            <a:ext cx="1330454" cy="5879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CC9105-0E05-99E7-CB6E-585C9435B26F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7A4B30-6F5E-6337-28C0-6C7BBF06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4" y="1389600"/>
            <a:ext cx="6479399" cy="8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Task 2. Plankton live in the sea. Animal plankton eat plant plankton. Graph 1 shows how the populations of the plankton change through the year in the seas around the UK. Graph 2 shows changes in some of the conditions in the upper layers of the sea around the UK. </a:t>
            </a:r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5C26183C-B7B6-6460-B3AD-3737920EC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57" y="2325107"/>
            <a:ext cx="3220027" cy="1996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53C4625-D508-D656-F21B-638EAAB2D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586" y="2325107"/>
            <a:ext cx="3220027" cy="1996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2E73EF87-CBFF-6174-7C14-019945C2B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62" y="4436564"/>
            <a:ext cx="6479399" cy="4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(A) The population of plant plankton increases between February and April. Suggest one reason for the increase. Explain your answer. 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F4ADE63-9C3D-02EE-1A1E-A38329DB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58" y="4859180"/>
            <a:ext cx="6479399" cy="119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4854486-246A-3C66-096E-16A6845D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57" y="6077423"/>
            <a:ext cx="6479399" cy="4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(B) The population of animal plankton changes between April and July. Suggest explanations for the changes.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F2D7756-1C00-D8F4-02CA-642C8E52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55" y="6509325"/>
            <a:ext cx="6479399" cy="100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DD56DF8-6892-2C41-EDBB-6C2FEFA4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12" y="7536812"/>
            <a:ext cx="6479399" cy="4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(C) The concentration of mineral ions changes between February and December. Suggest explanations for the changes.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5C9B882D-4B97-FEA0-832F-0299484E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55" y="8010301"/>
            <a:ext cx="6479399" cy="156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4341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307</Words>
  <Application>Microsoft Macintosh PowerPoint</Application>
  <PresentationFormat>A4 Paper (210x297 mm)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</vt:lpstr>
      <vt:lpstr>Arial Rounded MT Bold</vt:lpstr>
      <vt:lpstr>Calibri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Developing Experts</cp:lastModifiedBy>
  <cp:revision>20</cp:revision>
  <dcterms:created xsi:type="dcterms:W3CDTF">2022-04-04T08:08:59Z</dcterms:created>
  <dcterms:modified xsi:type="dcterms:W3CDTF">2022-12-19T16:20:18Z</dcterms:modified>
</cp:coreProperties>
</file>