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9"/>
  </p:normalViewPr>
  <p:slideViewPr>
    <p:cSldViewPr snapToGrid="0" snapToObjects="1">
      <p:cViewPr varScale="1">
        <p:scale>
          <a:sx n="78" d="100"/>
          <a:sy n="78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13954"/>
              </p:ext>
            </p:extLst>
          </p:nvPr>
        </p:nvGraphicFramePr>
        <p:xfrm>
          <a:off x="705548" y="1775768"/>
          <a:ext cx="10788112" cy="4364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Complete a personal audit which outlines your own carbon footprint.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279CAF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Recording data and results of increasing complexity using scientific diagrams and labels, classification keys, tables, scatter graphs and bar and line graphs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194617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Can you put your findings into a bar graph?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45517"/>
            <a:ext cx="287610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COP26-01_02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n-GB" sz="9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Explore how to accelerate the phase-out of coal </a:t>
            </a:r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1"/>
            <a:ext cx="3036567" cy="43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1" y="1905506"/>
            <a:ext cx="886869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Complete a personal audit which outlines your own carbon footprint.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3062</TotalTime>
  <Words>74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54</cp:revision>
  <dcterms:created xsi:type="dcterms:W3CDTF">2021-10-02T10:29:03Z</dcterms:created>
  <dcterms:modified xsi:type="dcterms:W3CDTF">2022-08-14T10:25:04Z</dcterms:modified>
</cp:coreProperties>
</file>