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95" r:id="rId3"/>
    <p:sldId id="296" r:id="rId4"/>
    <p:sldId id="284" r:id="rId5"/>
    <p:sldId id="285" r:id="rId6"/>
    <p:sldId id="297" r:id="rId7"/>
    <p:sldId id="298" r:id="rId8"/>
    <p:sldId id="299" r:id="rId9"/>
    <p:sldId id="300" r:id="rId10"/>
    <p:sldId id="301" r:id="rId11"/>
    <p:sldId id="302" r:id="rId12"/>
    <p:sldId id="292" r:id="rId13"/>
    <p:sldId id="293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6CB4"/>
    <a:srgbClr val="4BAFA9"/>
    <a:srgbClr val="2FA2B4"/>
    <a:srgbClr val="54C0B9"/>
    <a:srgbClr val="63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 snapToObjects="1">
      <p:cViewPr>
        <p:scale>
          <a:sx n="93" d="100"/>
          <a:sy n="93" d="100"/>
        </p:scale>
        <p:origin x="132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DCF7-1421-7940-B25E-DB79F09E0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F4EA0-4832-7D48-8C7A-57D1B06ED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17ED-828B-A64E-A47A-1AEBD413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5AB1-1AB8-A846-80C9-EF7AF898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10A23-0355-3548-98D8-83E6064A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4A22-6CCD-2246-950C-D7911F8C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395A-7F7C-4C4E-9016-6C724157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2F09-5DF9-2D43-A1E9-D5E0341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BE8A-A0D1-0C43-9293-623CCC6C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6FB1-96AC-CE43-AD35-8B76CA4B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BDA41-E902-F44B-9BD1-B7C569DC2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07595-9C05-FE43-AEE9-E388B415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86B2-184F-0646-8BBE-72A54765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3B05-E2A8-2C42-9551-C091418F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7F361-5955-6640-B69D-9246C837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D927-54E8-A642-9CB2-82F1D90A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F56-D676-D848-9F8C-CFEC2FE8D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89C09-6F21-0A48-80FC-CC2719DC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06B7-BD90-3A4E-B335-D5890DBA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18D86-AD89-9147-9344-841F541F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3466-A6FA-B54D-8E0A-6C2DC40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D6A09-3B6B-7D47-B1BA-5E391483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1D03-86D6-E741-B079-A4FAE3CE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DB8B-3C25-7348-882E-85604F30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0279-324B-6E48-A8AF-A0D2DD3D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301-47BB-2F45-B173-BB66DB27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1E22-0571-7149-AC70-095FAB2FC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1F0B8-E6FA-F84E-A516-EDA3C027D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3A979-273A-1B40-9F60-26E01185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0EC30-FF1F-6F41-A20E-249D983E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B209-F512-E247-B41C-51DA43ED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B4D3-A5CD-DB49-BCEA-0D2DF2AC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832E8-6C0B-C04A-9816-07E05BFC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C7BCA-3EF9-C04B-A189-565C092F0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B738C-C5F8-6446-9401-6D51BE17D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7A38F-8224-1747-A3DE-679E2D10C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8C487-E059-D740-955B-A783FA4F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91429-5E59-5B46-AE7A-547F83CE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FE7E8-7F59-9340-A77C-2DB08EE9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BB20-EE40-494B-8D96-7A21B48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60C8-2725-6A43-A02C-A8E1FEC5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7BE79-FDA2-264E-850F-62FA4CBD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00041-99AF-3940-93C4-BC9A7B29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7A66-9A79-3A40-9CDF-E59EA49A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F0C94-9B7C-F64F-8201-6C23AEE5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817F-0A6F-6B43-A9D3-2C2E2E24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CD1C-B047-6642-9119-C1554C8C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537DD-90ED-6945-99BD-1F51BC4A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38959-1926-0D4C-A592-3F013A26A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E9417-67FA-D443-BE02-C6457B4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9DAB5-8E4A-5944-99A8-AE014E0B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C1521-19C0-0244-8804-384DAC41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9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1DAF-7F45-8441-8D97-96E52A6C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38321-44E5-C943-9628-E4A605451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BB628-5645-7143-A585-A00B069B6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3C204-E50A-AE49-A44B-71D4BF3D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99276-58C6-0D4E-90FF-BCE16217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4A888-6947-864F-A1DC-9A36C8A1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B494B-10DD-0B41-9E83-3CFCC836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8F9F4-810B-C643-A84F-718F87AE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F9609-709E-B04B-A5AB-C5C87DF2A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9485-FA33-2143-91D7-951C542C4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929E-EB1E-F844-8AF1-CBA9DE662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55976-D5F8-E849-813C-6DCF7E8A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7" b="5507"/>
          <a:stretch/>
        </p:blipFill>
        <p:spPr>
          <a:xfrm>
            <a:off x="9894784" y="2000441"/>
            <a:ext cx="2151975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12387-D22D-0E4A-8A02-7751B77C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" r="132"/>
          <a:stretch/>
        </p:blipFill>
        <p:spPr>
          <a:xfrm flipH="1">
            <a:off x="6599963" y="2013835"/>
            <a:ext cx="2151976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639A-A5C8-9F4A-83C6-202D3941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5142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B14BF-3270-734F-ADB1-CF4D1B487B32}"/>
              </a:ext>
            </a:extLst>
          </p:cNvPr>
          <p:cNvSpPr txBox="1"/>
          <p:nvPr/>
        </p:nvSpPr>
        <p:spPr>
          <a:xfrm>
            <a:off x="3638138" y="171212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BD507-0277-7B41-BCD2-EFB7938C1FE3}"/>
              </a:ext>
            </a:extLst>
          </p:cNvPr>
          <p:cNvSpPr txBox="1"/>
          <p:nvPr/>
        </p:nvSpPr>
        <p:spPr>
          <a:xfrm>
            <a:off x="6947267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CATERPILLAR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565D8-3FE5-F044-AF5F-999167A74773}"/>
              </a:ext>
            </a:extLst>
          </p:cNvPr>
          <p:cNvSpPr txBox="1"/>
          <p:nvPr/>
        </p:nvSpPr>
        <p:spPr>
          <a:xfrm>
            <a:off x="10256396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TREE LEAF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88CDF22-282F-BE40-B8BE-CCD77D09FD19}"/>
              </a:ext>
            </a:extLst>
          </p:cNvPr>
          <p:cNvSpPr/>
          <p:nvPr/>
        </p:nvSpPr>
        <p:spPr>
          <a:xfrm rot="5400000">
            <a:off x="5854562" y="-836094"/>
            <a:ext cx="410782" cy="10519706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CBE655-D524-A54D-93D0-60C3E9B07D56}"/>
              </a:ext>
            </a:extLst>
          </p:cNvPr>
          <p:cNvSpPr txBox="1"/>
          <p:nvPr/>
        </p:nvSpPr>
        <p:spPr>
          <a:xfrm>
            <a:off x="5379343" y="4635126"/>
            <a:ext cx="161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BIOMASS (glucose/energy)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B621B-04A3-6C48-98B2-93047B733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45" r="13545"/>
          <a:stretch/>
        </p:blipFill>
        <p:spPr>
          <a:xfrm>
            <a:off x="133290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40C924F4-DAC0-4640-A2E2-10ABA8EC2266}"/>
              </a:ext>
            </a:extLst>
          </p:cNvPr>
          <p:cNvSpPr/>
          <p:nvPr/>
        </p:nvSpPr>
        <p:spPr>
          <a:xfrm rot="5400000">
            <a:off x="2551675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B15A04C-D44E-CB4C-B607-3A0D236F803B}"/>
              </a:ext>
            </a:extLst>
          </p:cNvPr>
          <p:cNvSpPr/>
          <p:nvPr/>
        </p:nvSpPr>
        <p:spPr>
          <a:xfrm rot="5400000">
            <a:off x="5774664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3F2DC09-E2E0-3B43-B847-29091AF5BBC8}"/>
              </a:ext>
            </a:extLst>
          </p:cNvPr>
          <p:cNvSpPr/>
          <p:nvPr/>
        </p:nvSpPr>
        <p:spPr>
          <a:xfrm rot="5400000">
            <a:off x="9102429" y="2609671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BC1C1-76EF-174A-8C88-4E6272DF251B}"/>
              </a:ext>
            </a:extLst>
          </p:cNvPr>
          <p:cNvSpPr txBox="1"/>
          <p:nvPr/>
        </p:nvSpPr>
        <p:spPr>
          <a:xfrm>
            <a:off x="554824" y="1705364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 of PREY</a:t>
            </a:r>
          </a:p>
        </p:txBody>
      </p:sp>
    </p:spTree>
    <p:extLst>
      <p:ext uri="{BB962C8B-B14F-4D97-AF65-F5344CB8AC3E}">
        <p14:creationId xmlns:p14="http://schemas.microsoft.com/office/powerpoint/2010/main" val="14369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55976-D5F8-E849-813C-6DCF7E8A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7" b="5507"/>
          <a:stretch/>
        </p:blipFill>
        <p:spPr>
          <a:xfrm>
            <a:off x="9894784" y="2000441"/>
            <a:ext cx="2151975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12387-D22D-0E4A-8A02-7751B77C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" r="132"/>
          <a:stretch/>
        </p:blipFill>
        <p:spPr>
          <a:xfrm flipH="1">
            <a:off x="6599963" y="2013835"/>
            <a:ext cx="2151976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639A-A5C8-9F4A-83C6-202D3941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5142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B14BF-3270-734F-ADB1-CF4D1B487B32}"/>
              </a:ext>
            </a:extLst>
          </p:cNvPr>
          <p:cNvSpPr txBox="1"/>
          <p:nvPr/>
        </p:nvSpPr>
        <p:spPr>
          <a:xfrm>
            <a:off x="3638138" y="171212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BD507-0277-7B41-BCD2-EFB7938C1FE3}"/>
              </a:ext>
            </a:extLst>
          </p:cNvPr>
          <p:cNvSpPr txBox="1"/>
          <p:nvPr/>
        </p:nvSpPr>
        <p:spPr>
          <a:xfrm>
            <a:off x="6947267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CATERPILLAR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565D8-3FE5-F044-AF5F-999167A74773}"/>
              </a:ext>
            </a:extLst>
          </p:cNvPr>
          <p:cNvSpPr txBox="1"/>
          <p:nvPr/>
        </p:nvSpPr>
        <p:spPr>
          <a:xfrm>
            <a:off x="10256396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TREE LEAF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88CDF22-282F-BE40-B8BE-CCD77D09FD19}"/>
              </a:ext>
            </a:extLst>
          </p:cNvPr>
          <p:cNvSpPr/>
          <p:nvPr/>
        </p:nvSpPr>
        <p:spPr>
          <a:xfrm rot="5400000">
            <a:off x="5828264" y="2768140"/>
            <a:ext cx="410782" cy="3311237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CBE655-D524-A54D-93D0-60C3E9B07D56}"/>
              </a:ext>
            </a:extLst>
          </p:cNvPr>
          <p:cNvSpPr txBox="1"/>
          <p:nvPr/>
        </p:nvSpPr>
        <p:spPr>
          <a:xfrm>
            <a:off x="5090551" y="4659324"/>
            <a:ext cx="201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10g BIOMASS eaten</a:t>
            </a:r>
          </a:p>
          <a:p>
            <a:pPr algn="ctr"/>
            <a:r>
              <a:rPr lang="en-US" sz="1200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1g BIOMASS transferred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B621B-04A3-6C48-98B2-93047B733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45" r="13545"/>
          <a:stretch/>
        </p:blipFill>
        <p:spPr>
          <a:xfrm>
            <a:off x="133290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40C924F4-DAC0-4640-A2E2-10ABA8EC2266}"/>
              </a:ext>
            </a:extLst>
          </p:cNvPr>
          <p:cNvSpPr/>
          <p:nvPr/>
        </p:nvSpPr>
        <p:spPr>
          <a:xfrm rot="5400000">
            <a:off x="2551675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B15A04C-D44E-CB4C-B607-3A0D236F803B}"/>
              </a:ext>
            </a:extLst>
          </p:cNvPr>
          <p:cNvSpPr/>
          <p:nvPr/>
        </p:nvSpPr>
        <p:spPr>
          <a:xfrm rot="5400000">
            <a:off x="5774664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3F2DC09-E2E0-3B43-B847-29091AF5BBC8}"/>
              </a:ext>
            </a:extLst>
          </p:cNvPr>
          <p:cNvSpPr/>
          <p:nvPr/>
        </p:nvSpPr>
        <p:spPr>
          <a:xfrm rot="5400000">
            <a:off x="9102429" y="2609671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BC1C1-76EF-174A-8C88-4E6272DF251B}"/>
              </a:ext>
            </a:extLst>
          </p:cNvPr>
          <p:cNvSpPr txBox="1"/>
          <p:nvPr/>
        </p:nvSpPr>
        <p:spPr>
          <a:xfrm>
            <a:off x="554824" y="1705364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 of PREY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64E569D-DFC0-5945-81F0-0FFF69364186}"/>
              </a:ext>
            </a:extLst>
          </p:cNvPr>
          <p:cNvSpPr/>
          <p:nvPr/>
        </p:nvSpPr>
        <p:spPr>
          <a:xfrm rot="2189785">
            <a:off x="7663968" y="4966309"/>
            <a:ext cx="1574326" cy="359141"/>
          </a:xfrm>
          <a:prstGeom prst="rightArrow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6EFF82-272E-7443-A409-21CF24499E5C}"/>
              </a:ext>
            </a:extLst>
          </p:cNvPr>
          <p:cNvSpPr txBox="1"/>
          <p:nvPr/>
        </p:nvSpPr>
        <p:spPr>
          <a:xfrm>
            <a:off x="9058844" y="5527586"/>
            <a:ext cx="215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biomass lost as waste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B627294-25E4-8941-BA29-E9B2B4222B7F}"/>
              </a:ext>
            </a:extLst>
          </p:cNvPr>
          <p:cNvSpPr/>
          <p:nvPr/>
        </p:nvSpPr>
        <p:spPr>
          <a:xfrm rot="19143966">
            <a:off x="4256830" y="1106418"/>
            <a:ext cx="858879" cy="412928"/>
          </a:xfrm>
          <a:prstGeom prst="rightArrow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FD3A18-F653-4B47-985D-A3C2B7796A95}"/>
              </a:ext>
            </a:extLst>
          </p:cNvPr>
          <p:cNvSpPr txBox="1"/>
          <p:nvPr/>
        </p:nvSpPr>
        <p:spPr>
          <a:xfrm>
            <a:off x="5090551" y="460042"/>
            <a:ext cx="229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biomass lost as respiration</a:t>
            </a:r>
          </a:p>
        </p:txBody>
      </p:sp>
    </p:spTree>
    <p:extLst>
      <p:ext uri="{BB962C8B-B14F-4D97-AF65-F5344CB8AC3E}">
        <p14:creationId xmlns:p14="http://schemas.microsoft.com/office/powerpoint/2010/main" val="339209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D8C88-ED2F-0247-B23E-F51F83C67FA8}"/>
              </a:ext>
            </a:extLst>
          </p:cNvPr>
          <p:cNvSpPr/>
          <p:nvPr/>
        </p:nvSpPr>
        <p:spPr>
          <a:xfrm>
            <a:off x="1510145" y="4232564"/>
            <a:ext cx="5430982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302FD-527E-944C-B322-745D7552778E}"/>
              </a:ext>
            </a:extLst>
          </p:cNvPr>
          <p:cNvSpPr/>
          <p:nvPr/>
        </p:nvSpPr>
        <p:spPr>
          <a:xfrm>
            <a:off x="3512126" y="3429000"/>
            <a:ext cx="1427018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57DDD6-D9C5-9143-83E5-4354D2EF8C83}"/>
              </a:ext>
            </a:extLst>
          </p:cNvPr>
          <p:cNvSpPr/>
          <p:nvPr/>
        </p:nvSpPr>
        <p:spPr>
          <a:xfrm>
            <a:off x="4121726" y="2625436"/>
            <a:ext cx="207818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90B14-CC01-AA45-8380-9FA1FBD70648}"/>
              </a:ext>
            </a:extLst>
          </p:cNvPr>
          <p:cNvSpPr/>
          <p:nvPr/>
        </p:nvSpPr>
        <p:spPr>
          <a:xfrm flipH="1">
            <a:off x="4202775" y="1767685"/>
            <a:ext cx="45719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24FA4-BDAD-7F46-8FBA-E15265B3ED39}"/>
              </a:ext>
            </a:extLst>
          </p:cNvPr>
          <p:cNvSpPr txBox="1"/>
          <p:nvPr/>
        </p:nvSpPr>
        <p:spPr>
          <a:xfrm>
            <a:off x="6941125" y="2010140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AC0E0-595B-B849-964A-6B2A199B3D04}"/>
              </a:ext>
            </a:extLst>
          </p:cNvPr>
          <p:cNvSpPr txBox="1"/>
          <p:nvPr/>
        </p:nvSpPr>
        <p:spPr>
          <a:xfrm>
            <a:off x="6941125" y="2770909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81928-E2E6-194C-A0F7-558DA6E8A6A7}"/>
              </a:ext>
            </a:extLst>
          </p:cNvPr>
          <p:cNvSpPr txBox="1"/>
          <p:nvPr/>
        </p:nvSpPr>
        <p:spPr>
          <a:xfrm>
            <a:off x="6941125" y="3574473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28636-DA49-3449-A678-831D0F6854AA}"/>
              </a:ext>
            </a:extLst>
          </p:cNvPr>
          <p:cNvSpPr txBox="1"/>
          <p:nvPr/>
        </p:nvSpPr>
        <p:spPr>
          <a:xfrm>
            <a:off x="6941127" y="4403513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91322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:a16="http://schemas.microsoft.com/office/drawing/2014/main" id="{869DBF91-C3F2-294D-86B3-4B65065455AF}"/>
              </a:ext>
            </a:extLst>
          </p:cNvPr>
          <p:cNvSpPr/>
          <p:nvPr/>
        </p:nvSpPr>
        <p:spPr>
          <a:xfrm rot="16200000">
            <a:off x="7167778" y="3299610"/>
            <a:ext cx="3422991" cy="359141"/>
          </a:xfrm>
          <a:prstGeom prst="rightArrow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9C180-4721-6243-9DC9-29D589F33117}"/>
              </a:ext>
            </a:extLst>
          </p:cNvPr>
          <p:cNvSpPr txBox="1"/>
          <p:nvPr/>
        </p:nvSpPr>
        <p:spPr>
          <a:xfrm>
            <a:off x="9050731" y="3063681"/>
            <a:ext cx="215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number of organisms decreases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A7F034-1843-C24A-84B4-2F9B655AC6F1}"/>
              </a:ext>
            </a:extLst>
          </p:cNvPr>
          <p:cNvSpPr/>
          <p:nvPr/>
        </p:nvSpPr>
        <p:spPr>
          <a:xfrm>
            <a:off x="1510145" y="4232564"/>
            <a:ext cx="5430982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CE194F-D312-9E48-B099-8F8D327A0A73}"/>
              </a:ext>
            </a:extLst>
          </p:cNvPr>
          <p:cNvSpPr/>
          <p:nvPr/>
        </p:nvSpPr>
        <p:spPr>
          <a:xfrm>
            <a:off x="3512126" y="3429000"/>
            <a:ext cx="1427018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CEEA7C-1F28-5840-81E2-182A085B947C}"/>
              </a:ext>
            </a:extLst>
          </p:cNvPr>
          <p:cNvSpPr/>
          <p:nvPr/>
        </p:nvSpPr>
        <p:spPr>
          <a:xfrm>
            <a:off x="4121726" y="2625436"/>
            <a:ext cx="207818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B3F9D5-64C6-6D4F-B89C-2DCB943E5C07}"/>
              </a:ext>
            </a:extLst>
          </p:cNvPr>
          <p:cNvSpPr/>
          <p:nvPr/>
        </p:nvSpPr>
        <p:spPr>
          <a:xfrm flipH="1">
            <a:off x="4202775" y="1767685"/>
            <a:ext cx="45719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73542-C4DF-9B46-B30F-3DB16980077D}"/>
              </a:ext>
            </a:extLst>
          </p:cNvPr>
          <p:cNvSpPr txBox="1"/>
          <p:nvPr/>
        </p:nvSpPr>
        <p:spPr>
          <a:xfrm>
            <a:off x="6941125" y="2010140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9B965-7747-D047-978E-04BC855D25EB}"/>
              </a:ext>
            </a:extLst>
          </p:cNvPr>
          <p:cNvSpPr txBox="1"/>
          <p:nvPr/>
        </p:nvSpPr>
        <p:spPr>
          <a:xfrm>
            <a:off x="6941125" y="2770909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7DDF3-49F9-7143-87DF-31A2F48BD9C3}"/>
              </a:ext>
            </a:extLst>
          </p:cNvPr>
          <p:cNvSpPr txBox="1"/>
          <p:nvPr/>
        </p:nvSpPr>
        <p:spPr>
          <a:xfrm>
            <a:off x="6941125" y="3574473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4160A-0B39-DC4C-ADEB-9A322EBDCE67}"/>
              </a:ext>
            </a:extLst>
          </p:cNvPr>
          <p:cNvSpPr txBox="1"/>
          <p:nvPr/>
        </p:nvSpPr>
        <p:spPr>
          <a:xfrm>
            <a:off x="6941127" y="4403513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361388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55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77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55976-D5F8-E849-813C-6DCF7E8A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7" b="5507"/>
          <a:stretch/>
        </p:blipFill>
        <p:spPr>
          <a:xfrm>
            <a:off x="9894784" y="2000441"/>
            <a:ext cx="2151975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12387-D22D-0E4A-8A02-7751B77C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" r="132"/>
          <a:stretch/>
        </p:blipFill>
        <p:spPr>
          <a:xfrm flipH="1">
            <a:off x="6599963" y="2013835"/>
            <a:ext cx="2151976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639A-A5C8-9F4A-83C6-202D3941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5142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B14BF-3270-734F-ADB1-CF4D1B487B32}"/>
              </a:ext>
            </a:extLst>
          </p:cNvPr>
          <p:cNvSpPr txBox="1"/>
          <p:nvPr/>
        </p:nvSpPr>
        <p:spPr>
          <a:xfrm>
            <a:off x="3638138" y="171212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BD507-0277-7B41-BCD2-EFB7938C1FE3}"/>
              </a:ext>
            </a:extLst>
          </p:cNvPr>
          <p:cNvSpPr txBox="1"/>
          <p:nvPr/>
        </p:nvSpPr>
        <p:spPr>
          <a:xfrm>
            <a:off x="6947267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CATERPILLAR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565D8-3FE5-F044-AF5F-999167A74773}"/>
              </a:ext>
            </a:extLst>
          </p:cNvPr>
          <p:cNvSpPr txBox="1"/>
          <p:nvPr/>
        </p:nvSpPr>
        <p:spPr>
          <a:xfrm>
            <a:off x="10256396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TREE LEAF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4EFE32-1852-D048-B210-9DF1787BBB10}"/>
              </a:ext>
            </a:extLst>
          </p:cNvPr>
          <p:cNvSpPr txBox="1"/>
          <p:nvPr/>
        </p:nvSpPr>
        <p:spPr>
          <a:xfrm>
            <a:off x="10256396" y="1046279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PRODUCER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126E8-5EBB-514F-B886-9BDBDB534731}"/>
              </a:ext>
            </a:extLst>
          </p:cNvPr>
          <p:cNvSpPr txBox="1"/>
          <p:nvPr/>
        </p:nvSpPr>
        <p:spPr>
          <a:xfrm>
            <a:off x="6961576" y="923169"/>
            <a:ext cx="142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PRIMARY CONSUMER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9C217A-D584-7A4E-8197-764D7A73DF67}"/>
              </a:ext>
            </a:extLst>
          </p:cNvPr>
          <p:cNvSpPr txBox="1"/>
          <p:nvPr/>
        </p:nvSpPr>
        <p:spPr>
          <a:xfrm>
            <a:off x="3578358" y="923169"/>
            <a:ext cx="160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SECONDARY CONSUMER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B621B-04A3-6C48-98B2-93047B733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45" r="13545"/>
          <a:stretch/>
        </p:blipFill>
        <p:spPr>
          <a:xfrm>
            <a:off x="133290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40C924F4-DAC0-4640-A2E2-10ABA8EC2266}"/>
              </a:ext>
            </a:extLst>
          </p:cNvPr>
          <p:cNvSpPr/>
          <p:nvPr/>
        </p:nvSpPr>
        <p:spPr>
          <a:xfrm rot="5400000">
            <a:off x="2551675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B15A04C-D44E-CB4C-B607-3A0D236F803B}"/>
              </a:ext>
            </a:extLst>
          </p:cNvPr>
          <p:cNvSpPr/>
          <p:nvPr/>
        </p:nvSpPr>
        <p:spPr>
          <a:xfrm rot="5400000">
            <a:off x="5774664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3F2DC09-E2E0-3B43-B847-29091AF5BBC8}"/>
              </a:ext>
            </a:extLst>
          </p:cNvPr>
          <p:cNvSpPr/>
          <p:nvPr/>
        </p:nvSpPr>
        <p:spPr>
          <a:xfrm rot="5400000">
            <a:off x="9102429" y="2609671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BC1C1-76EF-174A-8C88-4E6272DF251B}"/>
              </a:ext>
            </a:extLst>
          </p:cNvPr>
          <p:cNvSpPr txBox="1"/>
          <p:nvPr/>
        </p:nvSpPr>
        <p:spPr>
          <a:xfrm>
            <a:off x="554824" y="1705364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 of PREY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ED387-3F8A-7747-9277-501D22F4B568}"/>
              </a:ext>
            </a:extLst>
          </p:cNvPr>
          <p:cNvSpPr txBox="1"/>
          <p:nvPr/>
        </p:nvSpPr>
        <p:spPr>
          <a:xfrm>
            <a:off x="406506" y="935585"/>
            <a:ext cx="160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TERTIARY CONSUMER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5E94ED-8DAB-A24C-AA9B-F8DA259E95A4}"/>
              </a:ext>
            </a:extLst>
          </p:cNvPr>
          <p:cNvSpPr txBox="1"/>
          <p:nvPr/>
        </p:nvSpPr>
        <p:spPr>
          <a:xfrm>
            <a:off x="9894784" y="4156364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0DDCEF-7581-3148-BCBD-6BD61DFF77C4}"/>
              </a:ext>
            </a:extLst>
          </p:cNvPr>
          <p:cNvSpPr txBox="1"/>
          <p:nvPr/>
        </p:nvSpPr>
        <p:spPr>
          <a:xfrm>
            <a:off x="6599963" y="4156364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04ACF2-83B3-0349-A561-98D625446A68}"/>
              </a:ext>
            </a:extLst>
          </p:cNvPr>
          <p:cNvSpPr txBox="1"/>
          <p:nvPr/>
        </p:nvSpPr>
        <p:spPr>
          <a:xfrm>
            <a:off x="3305142" y="4191773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9C7A70-BE67-EB4F-9C42-10CC961EB905}"/>
              </a:ext>
            </a:extLst>
          </p:cNvPr>
          <p:cNvSpPr txBox="1"/>
          <p:nvPr/>
        </p:nvSpPr>
        <p:spPr>
          <a:xfrm>
            <a:off x="133289" y="4156363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4</a:t>
            </a:r>
          </a:p>
        </p:txBody>
      </p:sp>
    </p:spTree>
    <p:extLst>
      <p:ext uri="{BB962C8B-B14F-4D97-AF65-F5344CB8AC3E}">
        <p14:creationId xmlns:p14="http://schemas.microsoft.com/office/powerpoint/2010/main" val="37074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55976-D5F8-E849-813C-6DCF7E8A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7" b="5507"/>
          <a:stretch/>
        </p:blipFill>
        <p:spPr>
          <a:xfrm>
            <a:off x="9894784" y="2000441"/>
            <a:ext cx="2151975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12387-D22D-0E4A-8A02-7751B77C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" r="132"/>
          <a:stretch/>
        </p:blipFill>
        <p:spPr>
          <a:xfrm flipH="1">
            <a:off x="6599963" y="2013835"/>
            <a:ext cx="2151976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639A-A5C8-9F4A-83C6-202D3941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5142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B14BF-3270-734F-ADB1-CF4D1B487B32}"/>
              </a:ext>
            </a:extLst>
          </p:cNvPr>
          <p:cNvSpPr txBox="1"/>
          <p:nvPr/>
        </p:nvSpPr>
        <p:spPr>
          <a:xfrm>
            <a:off x="3638138" y="171212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BD507-0277-7B41-BCD2-EFB7938C1FE3}"/>
              </a:ext>
            </a:extLst>
          </p:cNvPr>
          <p:cNvSpPr txBox="1"/>
          <p:nvPr/>
        </p:nvSpPr>
        <p:spPr>
          <a:xfrm>
            <a:off x="6947267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CATERPILLAR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565D8-3FE5-F044-AF5F-999167A74773}"/>
              </a:ext>
            </a:extLst>
          </p:cNvPr>
          <p:cNvSpPr txBox="1"/>
          <p:nvPr/>
        </p:nvSpPr>
        <p:spPr>
          <a:xfrm>
            <a:off x="10256396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TREE LEAF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4EFE32-1852-D048-B210-9DF1787BBB10}"/>
              </a:ext>
            </a:extLst>
          </p:cNvPr>
          <p:cNvSpPr txBox="1"/>
          <p:nvPr/>
        </p:nvSpPr>
        <p:spPr>
          <a:xfrm>
            <a:off x="10256396" y="1046279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PRODUCER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126E8-5EBB-514F-B886-9BDBDB534731}"/>
              </a:ext>
            </a:extLst>
          </p:cNvPr>
          <p:cNvSpPr txBox="1"/>
          <p:nvPr/>
        </p:nvSpPr>
        <p:spPr>
          <a:xfrm>
            <a:off x="6961576" y="923169"/>
            <a:ext cx="142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PRIMARY CONSUMER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9C217A-D584-7A4E-8197-764D7A73DF67}"/>
              </a:ext>
            </a:extLst>
          </p:cNvPr>
          <p:cNvSpPr txBox="1"/>
          <p:nvPr/>
        </p:nvSpPr>
        <p:spPr>
          <a:xfrm>
            <a:off x="3578358" y="923169"/>
            <a:ext cx="160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SECONDARY CONSUMER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B621B-04A3-6C48-98B2-93047B733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45" r="13545"/>
          <a:stretch/>
        </p:blipFill>
        <p:spPr>
          <a:xfrm>
            <a:off x="133290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40C924F4-DAC0-4640-A2E2-10ABA8EC2266}"/>
              </a:ext>
            </a:extLst>
          </p:cNvPr>
          <p:cNvSpPr/>
          <p:nvPr/>
        </p:nvSpPr>
        <p:spPr>
          <a:xfrm rot="5400000">
            <a:off x="2551675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B15A04C-D44E-CB4C-B607-3A0D236F803B}"/>
              </a:ext>
            </a:extLst>
          </p:cNvPr>
          <p:cNvSpPr/>
          <p:nvPr/>
        </p:nvSpPr>
        <p:spPr>
          <a:xfrm rot="5400000">
            <a:off x="5774664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3F2DC09-E2E0-3B43-B847-29091AF5BBC8}"/>
              </a:ext>
            </a:extLst>
          </p:cNvPr>
          <p:cNvSpPr/>
          <p:nvPr/>
        </p:nvSpPr>
        <p:spPr>
          <a:xfrm rot="5400000">
            <a:off x="9102429" y="2609671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BC1C1-76EF-174A-8C88-4E6272DF251B}"/>
              </a:ext>
            </a:extLst>
          </p:cNvPr>
          <p:cNvSpPr txBox="1"/>
          <p:nvPr/>
        </p:nvSpPr>
        <p:spPr>
          <a:xfrm>
            <a:off x="554824" y="1705364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 of PREY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ED387-3F8A-7747-9277-501D22F4B568}"/>
              </a:ext>
            </a:extLst>
          </p:cNvPr>
          <p:cNvSpPr txBox="1"/>
          <p:nvPr/>
        </p:nvSpPr>
        <p:spPr>
          <a:xfrm>
            <a:off x="406506" y="935585"/>
            <a:ext cx="160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TERTIARY CONSUMER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5E94ED-8DAB-A24C-AA9B-F8DA259E95A4}"/>
              </a:ext>
            </a:extLst>
          </p:cNvPr>
          <p:cNvSpPr txBox="1"/>
          <p:nvPr/>
        </p:nvSpPr>
        <p:spPr>
          <a:xfrm>
            <a:off x="9894784" y="4156364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0DDCEF-7581-3148-BCBD-6BD61DFF77C4}"/>
              </a:ext>
            </a:extLst>
          </p:cNvPr>
          <p:cNvSpPr txBox="1"/>
          <p:nvPr/>
        </p:nvSpPr>
        <p:spPr>
          <a:xfrm>
            <a:off x="6599963" y="4156364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04ACF2-83B3-0349-A561-98D625446A68}"/>
              </a:ext>
            </a:extLst>
          </p:cNvPr>
          <p:cNvSpPr txBox="1"/>
          <p:nvPr/>
        </p:nvSpPr>
        <p:spPr>
          <a:xfrm>
            <a:off x="3305142" y="4191773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9C7A70-BE67-EB4F-9C42-10CC961EB905}"/>
              </a:ext>
            </a:extLst>
          </p:cNvPr>
          <p:cNvSpPr txBox="1"/>
          <p:nvPr/>
        </p:nvSpPr>
        <p:spPr>
          <a:xfrm>
            <a:off x="133289" y="4156363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5C7F13-69F1-DA4B-9222-8C024756B7E7}"/>
              </a:ext>
            </a:extLst>
          </p:cNvPr>
          <p:cNvSpPr/>
          <p:nvPr/>
        </p:nvSpPr>
        <p:spPr>
          <a:xfrm>
            <a:off x="6096000" y="581891"/>
            <a:ext cx="3269673" cy="4959927"/>
          </a:xfrm>
          <a:prstGeom prst="ellipse">
            <a:avLst/>
          </a:prstGeom>
          <a:noFill/>
          <a:ln w="69850">
            <a:solidFill>
              <a:srgbClr val="A9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AF22C-F02F-E043-8F8E-B5C1B4A8727C}"/>
              </a:ext>
            </a:extLst>
          </p:cNvPr>
          <p:cNvSpPr txBox="1"/>
          <p:nvPr/>
        </p:nvSpPr>
        <p:spPr>
          <a:xfrm>
            <a:off x="6570916" y="5767958"/>
            <a:ext cx="231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collect, dry, weigh</a:t>
            </a:r>
          </a:p>
        </p:txBody>
      </p:sp>
    </p:spTree>
    <p:extLst>
      <p:ext uri="{BB962C8B-B14F-4D97-AF65-F5344CB8AC3E}">
        <p14:creationId xmlns:p14="http://schemas.microsoft.com/office/powerpoint/2010/main" val="213975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in white lab coats looking at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3D10F8BF-5DB1-BD40-BC3E-DA85AFFE6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D8C88-ED2F-0247-B23E-F51F83C67FA8}"/>
              </a:ext>
            </a:extLst>
          </p:cNvPr>
          <p:cNvSpPr/>
          <p:nvPr/>
        </p:nvSpPr>
        <p:spPr>
          <a:xfrm>
            <a:off x="1510145" y="4232564"/>
            <a:ext cx="5430982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302FD-527E-944C-B322-745D7552778E}"/>
              </a:ext>
            </a:extLst>
          </p:cNvPr>
          <p:cNvSpPr/>
          <p:nvPr/>
        </p:nvSpPr>
        <p:spPr>
          <a:xfrm>
            <a:off x="2355272" y="3429000"/>
            <a:ext cx="3740728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57DDD6-D9C5-9143-83E5-4354D2EF8C83}"/>
              </a:ext>
            </a:extLst>
          </p:cNvPr>
          <p:cNvSpPr/>
          <p:nvPr/>
        </p:nvSpPr>
        <p:spPr>
          <a:xfrm>
            <a:off x="2923308" y="2625436"/>
            <a:ext cx="2604655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90B14-CC01-AA45-8380-9FA1FBD70648}"/>
              </a:ext>
            </a:extLst>
          </p:cNvPr>
          <p:cNvSpPr/>
          <p:nvPr/>
        </p:nvSpPr>
        <p:spPr>
          <a:xfrm>
            <a:off x="3387435" y="1821872"/>
            <a:ext cx="1676400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24FA4-BDAD-7F46-8FBA-E15265B3ED39}"/>
              </a:ext>
            </a:extLst>
          </p:cNvPr>
          <p:cNvSpPr txBox="1"/>
          <p:nvPr/>
        </p:nvSpPr>
        <p:spPr>
          <a:xfrm>
            <a:off x="3512126" y="2011371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AC0E0-595B-B849-964A-6B2A199B3D04}"/>
              </a:ext>
            </a:extLst>
          </p:cNvPr>
          <p:cNvSpPr txBox="1"/>
          <p:nvPr/>
        </p:nvSpPr>
        <p:spPr>
          <a:xfrm>
            <a:off x="3512126" y="2777836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81928-E2E6-194C-A0F7-558DA6E8A6A7}"/>
              </a:ext>
            </a:extLst>
          </p:cNvPr>
          <p:cNvSpPr txBox="1"/>
          <p:nvPr/>
        </p:nvSpPr>
        <p:spPr>
          <a:xfrm>
            <a:off x="3512126" y="3581400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28636-DA49-3449-A678-831D0F6854AA}"/>
              </a:ext>
            </a:extLst>
          </p:cNvPr>
          <p:cNvSpPr txBox="1"/>
          <p:nvPr/>
        </p:nvSpPr>
        <p:spPr>
          <a:xfrm>
            <a:off x="3512126" y="4403513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1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1CA2277-D021-7646-8CAB-AF7C70542944}"/>
              </a:ext>
            </a:extLst>
          </p:cNvPr>
          <p:cNvSpPr/>
          <p:nvPr/>
        </p:nvSpPr>
        <p:spPr>
          <a:xfrm>
            <a:off x="6428509" y="4544291"/>
            <a:ext cx="2244436" cy="235527"/>
          </a:xfrm>
          <a:prstGeom prst="rightArrow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D22B6-5E5C-EF4F-AB12-994093A87E42}"/>
              </a:ext>
            </a:extLst>
          </p:cNvPr>
          <p:cNvSpPr txBox="1"/>
          <p:nvPr/>
        </p:nvSpPr>
        <p:spPr>
          <a:xfrm>
            <a:off x="8943108" y="4435915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producers</a:t>
            </a:r>
          </a:p>
        </p:txBody>
      </p:sp>
    </p:spTree>
    <p:extLst>
      <p:ext uri="{BB962C8B-B14F-4D97-AF65-F5344CB8AC3E}">
        <p14:creationId xmlns:p14="http://schemas.microsoft.com/office/powerpoint/2010/main" val="374724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D8C88-ED2F-0247-B23E-F51F83C67FA8}"/>
              </a:ext>
            </a:extLst>
          </p:cNvPr>
          <p:cNvSpPr/>
          <p:nvPr/>
        </p:nvSpPr>
        <p:spPr>
          <a:xfrm>
            <a:off x="1510145" y="4232564"/>
            <a:ext cx="5430982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302FD-527E-944C-B322-745D7552778E}"/>
              </a:ext>
            </a:extLst>
          </p:cNvPr>
          <p:cNvSpPr/>
          <p:nvPr/>
        </p:nvSpPr>
        <p:spPr>
          <a:xfrm>
            <a:off x="2355272" y="3429000"/>
            <a:ext cx="3740728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57DDD6-D9C5-9143-83E5-4354D2EF8C83}"/>
              </a:ext>
            </a:extLst>
          </p:cNvPr>
          <p:cNvSpPr/>
          <p:nvPr/>
        </p:nvSpPr>
        <p:spPr>
          <a:xfrm>
            <a:off x="2923308" y="2625436"/>
            <a:ext cx="2604655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90B14-CC01-AA45-8380-9FA1FBD70648}"/>
              </a:ext>
            </a:extLst>
          </p:cNvPr>
          <p:cNvSpPr/>
          <p:nvPr/>
        </p:nvSpPr>
        <p:spPr>
          <a:xfrm>
            <a:off x="3387435" y="1821872"/>
            <a:ext cx="1676400" cy="803564"/>
          </a:xfrm>
          <a:prstGeom prst="rect">
            <a:avLst/>
          </a:prstGeom>
          <a:noFill/>
          <a:ln w="76200"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24FA4-BDAD-7F46-8FBA-E15265B3ED39}"/>
              </a:ext>
            </a:extLst>
          </p:cNvPr>
          <p:cNvSpPr txBox="1"/>
          <p:nvPr/>
        </p:nvSpPr>
        <p:spPr>
          <a:xfrm>
            <a:off x="3512126" y="2011371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AC0E0-595B-B849-964A-6B2A199B3D04}"/>
              </a:ext>
            </a:extLst>
          </p:cNvPr>
          <p:cNvSpPr txBox="1"/>
          <p:nvPr/>
        </p:nvSpPr>
        <p:spPr>
          <a:xfrm>
            <a:off x="3512126" y="2777836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81928-E2E6-194C-A0F7-558DA6E8A6A7}"/>
              </a:ext>
            </a:extLst>
          </p:cNvPr>
          <p:cNvSpPr txBox="1"/>
          <p:nvPr/>
        </p:nvSpPr>
        <p:spPr>
          <a:xfrm>
            <a:off x="3512126" y="3581400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28636-DA49-3449-A678-831D0F6854AA}"/>
              </a:ext>
            </a:extLst>
          </p:cNvPr>
          <p:cNvSpPr txBox="1"/>
          <p:nvPr/>
        </p:nvSpPr>
        <p:spPr>
          <a:xfrm>
            <a:off x="3512126" y="4403513"/>
            <a:ext cx="14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Level 1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1CA2277-D021-7646-8CAB-AF7C70542944}"/>
              </a:ext>
            </a:extLst>
          </p:cNvPr>
          <p:cNvSpPr/>
          <p:nvPr/>
        </p:nvSpPr>
        <p:spPr>
          <a:xfrm>
            <a:off x="6428509" y="4544291"/>
            <a:ext cx="2244436" cy="235527"/>
          </a:xfrm>
          <a:prstGeom prst="rightArrow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D22B6-5E5C-EF4F-AB12-994093A87E42}"/>
              </a:ext>
            </a:extLst>
          </p:cNvPr>
          <p:cNvSpPr txBox="1"/>
          <p:nvPr/>
        </p:nvSpPr>
        <p:spPr>
          <a:xfrm>
            <a:off x="8943108" y="4435915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producers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37F1C72-1B86-BA46-80E5-707CDD884F0E}"/>
              </a:ext>
            </a:extLst>
          </p:cNvPr>
          <p:cNvSpPr/>
          <p:nvPr/>
        </p:nvSpPr>
        <p:spPr>
          <a:xfrm rot="16200000">
            <a:off x="8714510" y="3267439"/>
            <a:ext cx="2244436" cy="235527"/>
          </a:xfrm>
          <a:prstGeom prst="rightArrow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10AA6-5134-8345-98FB-0289AF6E6222}"/>
              </a:ext>
            </a:extLst>
          </p:cNvPr>
          <p:cNvSpPr txBox="1"/>
          <p:nvPr/>
        </p:nvSpPr>
        <p:spPr>
          <a:xfrm rot="16200000">
            <a:off x="9167014" y="3118617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1329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55976-D5F8-E849-813C-6DCF7E8A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7" b="5507"/>
          <a:stretch/>
        </p:blipFill>
        <p:spPr>
          <a:xfrm>
            <a:off x="9894784" y="2000441"/>
            <a:ext cx="2151975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12387-D22D-0E4A-8A02-7751B77C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" r="132"/>
          <a:stretch/>
        </p:blipFill>
        <p:spPr>
          <a:xfrm flipH="1">
            <a:off x="6599963" y="2013835"/>
            <a:ext cx="2151976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639A-A5C8-9F4A-83C6-202D3941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5142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B14BF-3270-734F-ADB1-CF4D1B487B32}"/>
              </a:ext>
            </a:extLst>
          </p:cNvPr>
          <p:cNvSpPr txBox="1"/>
          <p:nvPr/>
        </p:nvSpPr>
        <p:spPr>
          <a:xfrm>
            <a:off x="3638138" y="171212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BD507-0277-7B41-BCD2-EFB7938C1FE3}"/>
              </a:ext>
            </a:extLst>
          </p:cNvPr>
          <p:cNvSpPr txBox="1"/>
          <p:nvPr/>
        </p:nvSpPr>
        <p:spPr>
          <a:xfrm>
            <a:off x="6947267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CATERPILLAR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565D8-3FE5-F044-AF5F-999167A74773}"/>
              </a:ext>
            </a:extLst>
          </p:cNvPr>
          <p:cNvSpPr txBox="1"/>
          <p:nvPr/>
        </p:nvSpPr>
        <p:spPr>
          <a:xfrm>
            <a:off x="10256396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TREE LEAF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88CDF22-282F-BE40-B8BE-CCD77D09FD19}"/>
              </a:ext>
            </a:extLst>
          </p:cNvPr>
          <p:cNvSpPr/>
          <p:nvPr/>
        </p:nvSpPr>
        <p:spPr>
          <a:xfrm rot="5400000">
            <a:off x="5828264" y="2768140"/>
            <a:ext cx="410782" cy="3311237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CBE655-D524-A54D-93D0-60C3E9B07D56}"/>
              </a:ext>
            </a:extLst>
          </p:cNvPr>
          <p:cNvSpPr txBox="1"/>
          <p:nvPr/>
        </p:nvSpPr>
        <p:spPr>
          <a:xfrm>
            <a:off x="5090551" y="4659324"/>
            <a:ext cx="2010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10g BIOMASS eaten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B621B-04A3-6C48-98B2-93047B733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45" r="13545"/>
          <a:stretch/>
        </p:blipFill>
        <p:spPr>
          <a:xfrm>
            <a:off x="133290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40C924F4-DAC0-4640-A2E2-10ABA8EC2266}"/>
              </a:ext>
            </a:extLst>
          </p:cNvPr>
          <p:cNvSpPr/>
          <p:nvPr/>
        </p:nvSpPr>
        <p:spPr>
          <a:xfrm rot="5400000">
            <a:off x="2551675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B15A04C-D44E-CB4C-B607-3A0D236F803B}"/>
              </a:ext>
            </a:extLst>
          </p:cNvPr>
          <p:cNvSpPr/>
          <p:nvPr/>
        </p:nvSpPr>
        <p:spPr>
          <a:xfrm rot="5400000">
            <a:off x="5774664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3F2DC09-E2E0-3B43-B847-29091AF5BBC8}"/>
              </a:ext>
            </a:extLst>
          </p:cNvPr>
          <p:cNvSpPr/>
          <p:nvPr/>
        </p:nvSpPr>
        <p:spPr>
          <a:xfrm rot="5400000">
            <a:off x="9102429" y="2609671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BC1C1-76EF-174A-8C88-4E6272DF251B}"/>
              </a:ext>
            </a:extLst>
          </p:cNvPr>
          <p:cNvSpPr txBox="1"/>
          <p:nvPr/>
        </p:nvSpPr>
        <p:spPr>
          <a:xfrm>
            <a:off x="554824" y="1705364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 of PREY</a:t>
            </a:r>
          </a:p>
        </p:txBody>
      </p:sp>
    </p:spTree>
    <p:extLst>
      <p:ext uri="{BB962C8B-B14F-4D97-AF65-F5344CB8AC3E}">
        <p14:creationId xmlns:p14="http://schemas.microsoft.com/office/powerpoint/2010/main" val="424689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55976-D5F8-E849-813C-6DCF7E8A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7" b="5507"/>
          <a:stretch/>
        </p:blipFill>
        <p:spPr>
          <a:xfrm>
            <a:off x="9894784" y="2000441"/>
            <a:ext cx="2151975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12387-D22D-0E4A-8A02-7751B77C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" r="132"/>
          <a:stretch/>
        </p:blipFill>
        <p:spPr>
          <a:xfrm flipH="1">
            <a:off x="6599963" y="2013835"/>
            <a:ext cx="2151976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639A-A5C8-9F4A-83C6-202D3941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5142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B14BF-3270-734F-ADB1-CF4D1B487B32}"/>
              </a:ext>
            </a:extLst>
          </p:cNvPr>
          <p:cNvSpPr txBox="1"/>
          <p:nvPr/>
        </p:nvSpPr>
        <p:spPr>
          <a:xfrm>
            <a:off x="3638138" y="171212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BD507-0277-7B41-BCD2-EFB7938C1FE3}"/>
              </a:ext>
            </a:extLst>
          </p:cNvPr>
          <p:cNvSpPr txBox="1"/>
          <p:nvPr/>
        </p:nvSpPr>
        <p:spPr>
          <a:xfrm>
            <a:off x="6947267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CATERPILLAR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565D8-3FE5-F044-AF5F-999167A74773}"/>
              </a:ext>
            </a:extLst>
          </p:cNvPr>
          <p:cNvSpPr txBox="1"/>
          <p:nvPr/>
        </p:nvSpPr>
        <p:spPr>
          <a:xfrm>
            <a:off x="10256396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TREE LEAF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88CDF22-282F-BE40-B8BE-CCD77D09FD19}"/>
              </a:ext>
            </a:extLst>
          </p:cNvPr>
          <p:cNvSpPr/>
          <p:nvPr/>
        </p:nvSpPr>
        <p:spPr>
          <a:xfrm rot="5400000">
            <a:off x="5828264" y="2768140"/>
            <a:ext cx="410782" cy="3311237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CBE655-D524-A54D-93D0-60C3E9B07D56}"/>
              </a:ext>
            </a:extLst>
          </p:cNvPr>
          <p:cNvSpPr txBox="1"/>
          <p:nvPr/>
        </p:nvSpPr>
        <p:spPr>
          <a:xfrm>
            <a:off x="5090551" y="4659324"/>
            <a:ext cx="201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10g BIOMASS eaten</a:t>
            </a:r>
          </a:p>
          <a:p>
            <a:pPr algn="ctr"/>
            <a:r>
              <a:rPr lang="en-US" sz="1200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1g BIOMASS transferred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B621B-04A3-6C48-98B2-93047B733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45" r="13545"/>
          <a:stretch/>
        </p:blipFill>
        <p:spPr>
          <a:xfrm>
            <a:off x="133290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40C924F4-DAC0-4640-A2E2-10ABA8EC2266}"/>
              </a:ext>
            </a:extLst>
          </p:cNvPr>
          <p:cNvSpPr/>
          <p:nvPr/>
        </p:nvSpPr>
        <p:spPr>
          <a:xfrm rot="5400000">
            <a:off x="2551675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B15A04C-D44E-CB4C-B607-3A0D236F803B}"/>
              </a:ext>
            </a:extLst>
          </p:cNvPr>
          <p:cNvSpPr/>
          <p:nvPr/>
        </p:nvSpPr>
        <p:spPr>
          <a:xfrm rot="5400000">
            <a:off x="5774664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3F2DC09-E2E0-3B43-B847-29091AF5BBC8}"/>
              </a:ext>
            </a:extLst>
          </p:cNvPr>
          <p:cNvSpPr/>
          <p:nvPr/>
        </p:nvSpPr>
        <p:spPr>
          <a:xfrm rot="5400000">
            <a:off x="9102429" y="2609671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BC1C1-76EF-174A-8C88-4E6272DF251B}"/>
              </a:ext>
            </a:extLst>
          </p:cNvPr>
          <p:cNvSpPr txBox="1"/>
          <p:nvPr/>
        </p:nvSpPr>
        <p:spPr>
          <a:xfrm>
            <a:off x="554824" y="1705364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 of PREY</a:t>
            </a:r>
          </a:p>
        </p:txBody>
      </p:sp>
    </p:spTree>
    <p:extLst>
      <p:ext uri="{BB962C8B-B14F-4D97-AF65-F5344CB8AC3E}">
        <p14:creationId xmlns:p14="http://schemas.microsoft.com/office/powerpoint/2010/main" val="23675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55976-D5F8-E849-813C-6DCF7E8A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7" b="5507"/>
          <a:stretch/>
        </p:blipFill>
        <p:spPr>
          <a:xfrm>
            <a:off x="9894784" y="2000441"/>
            <a:ext cx="2151975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12387-D22D-0E4A-8A02-7751B77C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" r="132"/>
          <a:stretch/>
        </p:blipFill>
        <p:spPr>
          <a:xfrm flipH="1">
            <a:off x="6599963" y="2013835"/>
            <a:ext cx="2151976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639A-A5C8-9F4A-83C6-202D3941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5142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B14BF-3270-734F-ADB1-CF4D1B487B32}"/>
              </a:ext>
            </a:extLst>
          </p:cNvPr>
          <p:cNvSpPr txBox="1"/>
          <p:nvPr/>
        </p:nvSpPr>
        <p:spPr>
          <a:xfrm>
            <a:off x="3638138" y="171212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BD507-0277-7B41-BCD2-EFB7938C1FE3}"/>
              </a:ext>
            </a:extLst>
          </p:cNvPr>
          <p:cNvSpPr txBox="1"/>
          <p:nvPr/>
        </p:nvSpPr>
        <p:spPr>
          <a:xfrm>
            <a:off x="6947267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CATERPILLAR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565D8-3FE5-F044-AF5F-999167A74773}"/>
              </a:ext>
            </a:extLst>
          </p:cNvPr>
          <p:cNvSpPr txBox="1"/>
          <p:nvPr/>
        </p:nvSpPr>
        <p:spPr>
          <a:xfrm>
            <a:off x="10256396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TREE LEAF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88CDF22-282F-BE40-B8BE-CCD77D09FD19}"/>
              </a:ext>
            </a:extLst>
          </p:cNvPr>
          <p:cNvSpPr/>
          <p:nvPr/>
        </p:nvSpPr>
        <p:spPr>
          <a:xfrm rot="5400000">
            <a:off x="5828264" y="2768140"/>
            <a:ext cx="410782" cy="3311237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CBE655-D524-A54D-93D0-60C3E9B07D56}"/>
              </a:ext>
            </a:extLst>
          </p:cNvPr>
          <p:cNvSpPr txBox="1"/>
          <p:nvPr/>
        </p:nvSpPr>
        <p:spPr>
          <a:xfrm>
            <a:off x="5090551" y="4659324"/>
            <a:ext cx="201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10g BIOMASS eaten</a:t>
            </a:r>
          </a:p>
          <a:p>
            <a:pPr algn="ctr"/>
            <a:r>
              <a:rPr lang="en-US" sz="1200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1g BIOMASS transferred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B621B-04A3-6C48-98B2-93047B733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45" r="13545"/>
          <a:stretch/>
        </p:blipFill>
        <p:spPr>
          <a:xfrm>
            <a:off x="133290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40C924F4-DAC0-4640-A2E2-10ABA8EC2266}"/>
              </a:ext>
            </a:extLst>
          </p:cNvPr>
          <p:cNvSpPr/>
          <p:nvPr/>
        </p:nvSpPr>
        <p:spPr>
          <a:xfrm rot="5400000">
            <a:off x="2551675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B15A04C-D44E-CB4C-B607-3A0D236F803B}"/>
              </a:ext>
            </a:extLst>
          </p:cNvPr>
          <p:cNvSpPr/>
          <p:nvPr/>
        </p:nvSpPr>
        <p:spPr>
          <a:xfrm rot="5400000">
            <a:off x="5774664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3F2DC09-E2E0-3B43-B847-29091AF5BBC8}"/>
              </a:ext>
            </a:extLst>
          </p:cNvPr>
          <p:cNvSpPr/>
          <p:nvPr/>
        </p:nvSpPr>
        <p:spPr>
          <a:xfrm rot="5400000">
            <a:off x="9102429" y="2609671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BC1C1-76EF-174A-8C88-4E6272DF251B}"/>
              </a:ext>
            </a:extLst>
          </p:cNvPr>
          <p:cNvSpPr txBox="1"/>
          <p:nvPr/>
        </p:nvSpPr>
        <p:spPr>
          <a:xfrm>
            <a:off x="554824" y="1705364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 of PREY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64E569D-DFC0-5945-81F0-0FFF69364186}"/>
              </a:ext>
            </a:extLst>
          </p:cNvPr>
          <p:cNvSpPr/>
          <p:nvPr/>
        </p:nvSpPr>
        <p:spPr>
          <a:xfrm rot="2189785">
            <a:off x="7663968" y="4966309"/>
            <a:ext cx="1574326" cy="359141"/>
          </a:xfrm>
          <a:prstGeom prst="rightArrow">
            <a:avLst/>
          </a:prstGeom>
          <a:solidFill>
            <a:srgbClr val="A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6EFF82-272E-7443-A409-21CF24499E5C}"/>
              </a:ext>
            </a:extLst>
          </p:cNvPr>
          <p:cNvSpPr txBox="1"/>
          <p:nvPr/>
        </p:nvSpPr>
        <p:spPr>
          <a:xfrm>
            <a:off x="9058844" y="5527586"/>
            <a:ext cx="215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biomass lost as waste</a:t>
            </a:r>
          </a:p>
        </p:txBody>
      </p:sp>
    </p:spTree>
    <p:extLst>
      <p:ext uri="{BB962C8B-B14F-4D97-AF65-F5344CB8AC3E}">
        <p14:creationId xmlns:p14="http://schemas.microsoft.com/office/powerpoint/2010/main" val="4145126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15361</TotalTime>
  <Words>171</Words>
  <Application>Microsoft Macintosh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Shannon Weldon (BIO - Postgraduate Researcher)</cp:lastModifiedBy>
  <cp:revision>114</cp:revision>
  <dcterms:created xsi:type="dcterms:W3CDTF">2021-08-08T13:16:24Z</dcterms:created>
  <dcterms:modified xsi:type="dcterms:W3CDTF">2021-08-20T00:55:44Z</dcterms:modified>
</cp:coreProperties>
</file>