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77" r:id="rId2"/>
    <p:sldId id="278" r:id="rId3"/>
    <p:sldId id="279" r:id="rId4"/>
  </p:sldIdLst>
  <p:sldSz cx="6858000" cy="9906000" type="A4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7" userDrawn="1">
          <p15:clr>
            <a:srgbClr val="A4A3A4"/>
          </p15:clr>
        </p15:guide>
        <p15:guide id="2" pos="119" userDrawn="1">
          <p15:clr>
            <a:srgbClr val="A4A3A4"/>
          </p15:clr>
        </p15:guide>
        <p15:guide id="3" pos="4201" userDrawn="1">
          <p15:clr>
            <a:srgbClr val="A4A3A4"/>
          </p15:clr>
        </p15:guide>
        <p15:guide id="4" orient="horz" pos="59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C7CC"/>
    <a:srgbClr val="807E80"/>
    <a:srgbClr val="000000"/>
    <a:srgbClr val="33CCCC"/>
    <a:srgbClr val="7DEBEB"/>
    <a:srgbClr val="7CE0DE"/>
    <a:srgbClr val="29FAFF"/>
    <a:srgbClr val="69FBFF"/>
    <a:srgbClr val="00C6CB"/>
    <a:srgbClr val="00A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9"/>
    <p:restoredTop sz="95846"/>
  </p:normalViewPr>
  <p:slideViewPr>
    <p:cSldViewPr snapToGrid="0" snapToObjects="1">
      <p:cViewPr>
        <p:scale>
          <a:sx n="100" d="100"/>
          <a:sy n="100" d="100"/>
        </p:scale>
        <p:origin x="1589" y="-2630"/>
      </p:cViewPr>
      <p:guideLst>
        <p:guide orient="horz" pos="897"/>
        <p:guide pos="119"/>
        <p:guide pos="4201"/>
        <p:guide orient="horz" pos="59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268FC-2825-4F6C-8891-42CDD914C3B3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1279525"/>
            <a:ext cx="239077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CB3B4-AFA7-461B-BBDC-B26BBDA4B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7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6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6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2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4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2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6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4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6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6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E4842-C518-9741-BB7B-A105FBC0FC1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1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12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sv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E8E47C-C1FD-4D27-903A-3CF35E1CFDAD}"/>
              </a:ext>
            </a:extLst>
          </p:cNvPr>
          <p:cNvSpPr/>
          <p:nvPr/>
        </p:nvSpPr>
        <p:spPr>
          <a:xfrm>
            <a:off x="362" y="9636314"/>
            <a:ext cx="6856311" cy="274115"/>
          </a:xfrm>
          <a:prstGeom prst="rect">
            <a:avLst/>
          </a:prstGeom>
          <a:solidFill>
            <a:srgbClr val="54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A820A8-DCC9-D0C5-B6C4-07A7467CDDBF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AC7815A-BD4A-0D38-82FA-7E3386A0B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7627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Code: N22_34_02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42997" y="215435"/>
            <a:ext cx="5637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Explore the formation and properties of sedimentary and metamorphic rocks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406A4E2-41B0-2F49-B3F5-E397904FB9A7}"/>
              </a:ext>
            </a:extLst>
          </p:cNvPr>
          <p:cNvSpPr/>
          <p:nvPr/>
        </p:nvSpPr>
        <p:spPr>
          <a:xfrm>
            <a:off x="202034" y="1429543"/>
            <a:ext cx="6478552" cy="87819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Cut out the rocks below and </a:t>
            </a:r>
            <a:b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</a:br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sort them into the right place on the table.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0E8A4BF-8896-7BFF-233B-067CF6D2D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275723"/>
              </p:ext>
            </p:extLst>
          </p:nvPr>
        </p:nvGraphicFramePr>
        <p:xfrm>
          <a:off x="1642813" y="6082112"/>
          <a:ext cx="3790168" cy="3373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084">
                  <a:extLst>
                    <a:ext uri="{9D8B030D-6E8A-4147-A177-3AD203B41FA5}">
                      <a16:colId xmlns:a16="http://schemas.microsoft.com/office/drawing/2014/main" val="3997757025"/>
                    </a:ext>
                  </a:extLst>
                </a:gridCol>
                <a:gridCol w="1895084">
                  <a:extLst>
                    <a:ext uri="{9D8B030D-6E8A-4147-A177-3AD203B41FA5}">
                      <a16:colId xmlns:a16="http://schemas.microsoft.com/office/drawing/2014/main" val="2049138679"/>
                    </a:ext>
                  </a:extLst>
                </a:gridCol>
              </a:tblGrid>
              <a:tr h="11245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980211"/>
                  </a:ext>
                </a:extLst>
              </a:tr>
              <a:tr h="11245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383520"/>
                  </a:ext>
                </a:extLst>
              </a:tr>
              <a:tr h="11245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956239"/>
                  </a:ext>
                </a:extLst>
              </a:tr>
            </a:tbl>
          </a:graphicData>
        </a:graphic>
      </p:graphicFrame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F7964F8A-95A4-4225-FDD7-C40D2A6E3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550561"/>
              </p:ext>
            </p:extLst>
          </p:nvPr>
        </p:nvGraphicFramePr>
        <p:xfrm>
          <a:off x="188913" y="2481650"/>
          <a:ext cx="6478550" cy="3424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9275">
                  <a:extLst>
                    <a:ext uri="{9D8B030D-6E8A-4147-A177-3AD203B41FA5}">
                      <a16:colId xmlns:a16="http://schemas.microsoft.com/office/drawing/2014/main" val="3997757025"/>
                    </a:ext>
                  </a:extLst>
                </a:gridCol>
                <a:gridCol w="3239275">
                  <a:extLst>
                    <a:ext uri="{9D8B030D-6E8A-4147-A177-3AD203B41FA5}">
                      <a16:colId xmlns:a16="http://schemas.microsoft.com/office/drawing/2014/main" val="2049138679"/>
                    </a:ext>
                  </a:extLst>
                </a:gridCol>
              </a:tblGrid>
              <a:tr h="53864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Sedimentary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</a:rPr>
                        <a:t>Metamorphic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980211"/>
                  </a:ext>
                </a:extLst>
              </a:tr>
              <a:tr h="28855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383520"/>
                  </a:ext>
                </a:extLst>
              </a:tr>
            </a:tbl>
          </a:graphicData>
        </a:graphic>
      </p:graphicFrame>
      <p:pic>
        <p:nvPicPr>
          <p:cNvPr id="8" name="Picture 7" descr="A close-up of a canyon&#10;&#10;Description automatically generated with low confidence">
            <a:extLst>
              <a:ext uri="{FF2B5EF4-FFF2-40B4-BE49-F238E27FC236}">
                <a16:creationId xmlns:a16="http://schemas.microsoft.com/office/drawing/2014/main" id="{4F5FEE15-CE5D-8DE5-A83B-A5E2BDB0C2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77"/>
          <a:stretch/>
        </p:blipFill>
        <p:spPr>
          <a:xfrm>
            <a:off x="1683276" y="7244714"/>
            <a:ext cx="1823321" cy="1055790"/>
          </a:xfrm>
          <a:prstGeom prst="rect">
            <a:avLst/>
          </a:prstGeom>
        </p:spPr>
      </p:pic>
      <p:pic>
        <p:nvPicPr>
          <p:cNvPr id="19" name="Picture 18" descr="A brown loaf of bread&#10;&#10;Description automatically generated with low confidence">
            <a:extLst>
              <a:ext uri="{FF2B5EF4-FFF2-40B4-BE49-F238E27FC236}">
                <a16:creationId xmlns:a16="http://schemas.microsoft.com/office/drawing/2014/main" id="{4A54A176-7AAA-AB5A-3CB3-7D6B6D5290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47" t="17110" r="13145" b="3574"/>
          <a:stretch/>
        </p:blipFill>
        <p:spPr>
          <a:xfrm>
            <a:off x="3741847" y="7283237"/>
            <a:ext cx="1400176" cy="9715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7ED55E-C992-214E-569F-C9F2A6C735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073" r="14968"/>
          <a:stretch/>
        </p:blipFill>
        <p:spPr>
          <a:xfrm>
            <a:off x="3568377" y="6117875"/>
            <a:ext cx="1823321" cy="1055789"/>
          </a:xfrm>
          <a:prstGeom prst="rect">
            <a:avLst/>
          </a:prstGeom>
        </p:spPr>
      </p:pic>
      <p:pic>
        <p:nvPicPr>
          <p:cNvPr id="23" name="Picture 22" descr="A close-up of a stone&#10;&#10;Description automatically generated with medium confidence">
            <a:extLst>
              <a:ext uri="{FF2B5EF4-FFF2-40B4-BE49-F238E27FC236}">
                <a16:creationId xmlns:a16="http://schemas.microsoft.com/office/drawing/2014/main" id="{B26AA640-F7BF-90E7-3DD4-22DF0D6A6F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986" b="9181"/>
          <a:stretch/>
        </p:blipFill>
        <p:spPr>
          <a:xfrm>
            <a:off x="1757717" y="8458099"/>
            <a:ext cx="1728435" cy="885348"/>
          </a:xfrm>
          <a:prstGeom prst="rect">
            <a:avLst/>
          </a:prstGeom>
        </p:spPr>
      </p:pic>
      <p:pic>
        <p:nvPicPr>
          <p:cNvPr id="25" name="Picture 24" descr="A picture containing rock&#10;&#10;Description automatically generated">
            <a:extLst>
              <a:ext uri="{FF2B5EF4-FFF2-40B4-BE49-F238E27FC236}">
                <a16:creationId xmlns:a16="http://schemas.microsoft.com/office/drawing/2014/main" id="{7870BD65-1049-DD42-151F-9F4A65E31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279" y="6110127"/>
            <a:ext cx="1377116" cy="1055789"/>
          </a:xfrm>
          <a:prstGeom prst="rect">
            <a:avLst/>
          </a:prstGeom>
        </p:spPr>
      </p:pic>
      <p:pic>
        <p:nvPicPr>
          <p:cNvPr id="27" name="Picture 26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60C6AD70-CF66-9F03-B78C-F78C0BD5F3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81" t="9364" r="11980" b="6657"/>
          <a:stretch/>
        </p:blipFill>
        <p:spPr>
          <a:xfrm>
            <a:off x="3889102" y="8444090"/>
            <a:ext cx="1101347" cy="883434"/>
          </a:xfrm>
          <a:prstGeom prst="rect">
            <a:avLst/>
          </a:prstGeom>
        </p:spPr>
      </p:pic>
      <p:pic>
        <p:nvPicPr>
          <p:cNvPr id="29" name="Graphic 28" descr="Scissors with solid fill">
            <a:extLst>
              <a:ext uri="{FF2B5EF4-FFF2-40B4-BE49-F238E27FC236}">
                <a16:creationId xmlns:a16="http://schemas.microsoft.com/office/drawing/2014/main" id="{07781760-F211-71C6-46A5-40F5208C67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683957">
            <a:off x="5456721" y="5962117"/>
            <a:ext cx="483475" cy="48347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F30C2DD-E2A0-A822-AD1D-5F666E7CEF5A}"/>
              </a:ext>
            </a:extLst>
          </p:cNvPr>
          <p:cNvSpPr/>
          <p:nvPr/>
        </p:nvSpPr>
        <p:spPr>
          <a:xfrm>
            <a:off x="30797" y="9310243"/>
            <a:ext cx="543164" cy="547038"/>
          </a:xfrm>
          <a:prstGeom prst="ellipse">
            <a:avLst/>
          </a:prstGeom>
          <a:solidFill>
            <a:srgbClr val="54C7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6672B3-05BF-BAB9-346D-5119A60628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68124" y="9348413"/>
            <a:ext cx="263235" cy="499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50D348-CB1D-8922-E361-844FEC0978CE}"/>
              </a:ext>
            </a:extLst>
          </p:cNvPr>
          <p:cNvSpPr txBox="1"/>
          <p:nvPr/>
        </p:nvSpPr>
        <p:spPr>
          <a:xfrm>
            <a:off x="201681" y="9422687"/>
            <a:ext cx="113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32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1E0A48-F278-E484-B641-C13EEF01CC41}"/>
              </a:ext>
            </a:extLst>
          </p:cNvPr>
          <p:cNvSpPr/>
          <p:nvPr/>
        </p:nvSpPr>
        <p:spPr>
          <a:xfrm>
            <a:off x="362" y="9636314"/>
            <a:ext cx="6856311" cy="274115"/>
          </a:xfrm>
          <a:prstGeom prst="rect">
            <a:avLst/>
          </a:prstGeom>
          <a:solidFill>
            <a:srgbClr val="54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9A459E-211F-2F3C-9AE2-082F87CB41F1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B5DD5CB-BC3B-2C49-B0AD-14E141656E98}"/>
              </a:ext>
            </a:extLst>
          </p:cNvPr>
          <p:cNvSpPr/>
          <p:nvPr/>
        </p:nvSpPr>
        <p:spPr>
          <a:xfrm>
            <a:off x="190536" y="8412606"/>
            <a:ext cx="6478552" cy="87819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Sandstone:</a:t>
            </a:r>
          </a:p>
          <a:p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_________________________________________________</a:t>
            </a:r>
            <a:endParaRPr lang="en-US" sz="16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AC7815A-BD4A-0D38-82FA-7E3386A0B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7627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Code: N22_34_02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42997" y="215435"/>
            <a:ext cx="5637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Explore the formation and properties of sedimentary and metamorphic rocks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406A4E2-41B0-2F49-B3F5-E397904FB9A7}"/>
              </a:ext>
            </a:extLst>
          </p:cNvPr>
          <p:cNvSpPr/>
          <p:nvPr/>
        </p:nvSpPr>
        <p:spPr>
          <a:xfrm>
            <a:off x="202034" y="1429543"/>
            <a:ext cx="6478552" cy="87819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Write down a use for each type of rock.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F19E95-068E-93C2-5056-773ECEB64930}"/>
              </a:ext>
            </a:extLst>
          </p:cNvPr>
          <p:cNvGrpSpPr/>
          <p:nvPr/>
        </p:nvGrpSpPr>
        <p:grpSpPr>
          <a:xfrm>
            <a:off x="18029" y="9343447"/>
            <a:ext cx="543164" cy="547038"/>
            <a:chOff x="18029" y="9343447"/>
            <a:chExt cx="543164" cy="54703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43645ED-0B6A-7688-9CFD-B5F193C6F3B1}"/>
                </a:ext>
              </a:extLst>
            </p:cNvPr>
            <p:cNvSpPr/>
            <p:nvPr/>
          </p:nvSpPr>
          <p:spPr>
            <a:xfrm>
              <a:off x="18029" y="9343447"/>
              <a:ext cx="543164" cy="547038"/>
            </a:xfrm>
            <a:prstGeom prst="ellipse">
              <a:avLst/>
            </a:prstGeom>
            <a:solidFill>
              <a:srgbClr val="54C7C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DDB280-05BC-13C6-7C33-13FE1193F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5356" y="9381617"/>
              <a:ext cx="263235" cy="4990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2F822B-06C4-E331-B866-5E91D3FE76D4}"/>
                </a:ext>
              </a:extLst>
            </p:cNvPr>
            <p:cNvSpPr txBox="1"/>
            <p:nvPr/>
          </p:nvSpPr>
          <p:spPr>
            <a:xfrm>
              <a:off x="188913" y="9455891"/>
              <a:ext cx="113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2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976D1EC-CC4C-DAD3-6674-50890211906C}"/>
              </a:ext>
            </a:extLst>
          </p:cNvPr>
          <p:cNvSpPr/>
          <p:nvPr/>
        </p:nvSpPr>
        <p:spPr>
          <a:xfrm>
            <a:off x="201076" y="2547596"/>
            <a:ext cx="6478552" cy="87819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Slate:</a:t>
            </a:r>
          </a:p>
          <a:p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_________________________________________________</a:t>
            </a:r>
            <a:endParaRPr lang="en-US" sz="16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4BA36AC-4876-CD5A-CAA3-E7A9568A3411}"/>
              </a:ext>
            </a:extLst>
          </p:cNvPr>
          <p:cNvSpPr/>
          <p:nvPr/>
        </p:nvSpPr>
        <p:spPr>
          <a:xfrm>
            <a:off x="201076" y="3720598"/>
            <a:ext cx="6478552" cy="87819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Chalk:</a:t>
            </a:r>
          </a:p>
          <a:p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_________________________________________________</a:t>
            </a:r>
            <a:endParaRPr lang="en-US" sz="16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4E260FF-603B-B7CE-9F9E-F01F58B6BB01}"/>
              </a:ext>
            </a:extLst>
          </p:cNvPr>
          <p:cNvSpPr/>
          <p:nvPr/>
        </p:nvSpPr>
        <p:spPr>
          <a:xfrm>
            <a:off x="188913" y="4893600"/>
            <a:ext cx="6478552" cy="87819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Limestone:</a:t>
            </a:r>
          </a:p>
          <a:p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_________________________________________________</a:t>
            </a:r>
            <a:endParaRPr lang="en-US" sz="16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B50303E-053B-34CE-4F10-B5E4C4450C12}"/>
              </a:ext>
            </a:extLst>
          </p:cNvPr>
          <p:cNvSpPr/>
          <p:nvPr/>
        </p:nvSpPr>
        <p:spPr>
          <a:xfrm>
            <a:off x="188913" y="6066602"/>
            <a:ext cx="6478552" cy="87819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Marble:</a:t>
            </a:r>
          </a:p>
          <a:p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_________________________________________________</a:t>
            </a:r>
            <a:endParaRPr lang="en-US" sz="16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904C9A9-C8D5-0B5B-9B8C-D61C521AA699}"/>
              </a:ext>
            </a:extLst>
          </p:cNvPr>
          <p:cNvSpPr/>
          <p:nvPr/>
        </p:nvSpPr>
        <p:spPr>
          <a:xfrm>
            <a:off x="188913" y="7239604"/>
            <a:ext cx="6478552" cy="87819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Clay:</a:t>
            </a:r>
          </a:p>
          <a:p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_________________________________________________</a:t>
            </a:r>
            <a:endParaRPr lang="en-US" sz="16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15" name="Graphic 14" descr="Greek Pillar with solid fill">
            <a:extLst>
              <a:ext uri="{FF2B5EF4-FFF2-40B4-BE49-F238E27FC236}">
                <a16:creationId xmlns:a16="http://schemas.microsoft.com/office/drawing/2014/main" id="{F59E0C95-8269-9EFA-AEA7-B939A1541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91579" y="6904535"/>
            <a:ext cx="386585" cy="386585"/>
          </a:xfrm>
          <a:prstGeom prst="rect">
            <a:avLst/>
          </a:prstGeom>
        </p:spPr>
      </p:pic>
      <p:pic>
        <p:nvPicPr>
          <p:cNvPr id="17" name="Graphic 16" descr="Medieval Tower with solid fill">
            <a:extLst>
              <a:ext uri="{FF2B5EF4-FFF2-40B4-BE49-F238E27FC236}">
                <a16:creationId xmlns:a16="http://schemas.microsoft.com/office/drawing/2014/main" id="{962D8E79-AAAF-AAF2-99E1-7350C91C42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1677" y="1605035"/>
            <a:ext cx="969215" cy="969215"/>
          </a:xfrm>
          <a:prstGeom prst="rect">
            <a:avLst/>
          </a:prstGeom>
        </p:spPr>
      </p:pic>
      <p:pic>
        <p:nvPicPr>
          <p:cNvPr id="31" name="Graphic 30" descr="Pyramid with solid fill">
            <a:extLst>
              <a:ext uri="{FF2B5EF4-FFF2-40B4-BE49-F238E27FC236}">
                <a16:creationId xmlns:a16="http://schemas.microsoft.com/office/drawing/2014/main" id="{DB0AC15A-1172-BC08-4A93-2340E0D6F7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8372" y="4345287"/>
            <a:ext cx="639129" cy="639129"/>
          </a:xfrm>
          <a:prstGeom prst="rect">
            <a:avLst/>
          </a:prstGeom>
        </p:spPr>
      </p:pic>
      <p:pic>
        <p:nvPicPr>
          <p:cNvPr id="35" name="Graphic 34" descr="Greek Pillar with solid fill">
            <a:extLst>
              <a:ext uri="{FF2B5EF4-FFF2-40B4-BE49-F238E27FC236}">
                <a16:creationId xmlns:a16="http://schemas.microsoft.com/office/drawing/2014/main" id="{3F92AFEA-1696-B0BB-ABF5-5A373D6CF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5126" y="6913477"/>
            <a:ext cx="386585" cy="386585"/>
          </a:xfrm>
          <a:prstGeom prst="rect">
            <a:avLst/>
          </a:prstGeom>
        </p:spPr>
      </p:pic>
      <p:pic>
        <p:nvPicPr>
          <p:cNvPr id="37" name="Graphic 36" descr="Greek Pillar with solid fill">
            <a:extLst>
              <a:ext uri="{FF2B5EF4-FFF2-40B4-BE49-F238E27FC236}">
                <a16:creationId xmlns:a16="http://schemas.microsoft.com/office/drawing/2014/main" id="{4ECE315A-2DDD-1A2B-BBE5-CF480F7D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8673" y="6898908"/>
            <a:ext cx="386585" cy="3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38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F34F2C-2095-1C13-252A-65C5925A7A4E}"/>
              </a:ext>
            </a:extLst>
          </p:cNvPr>
          <p:cNvSpPr/>
          <p:nvPr/>
        </p:nvSpPr>
        <p:spPr>
          <a:xfrm>
            <a:off x="362" y="9636314"/>
            <a:ext cx="6856311" cy="274115"/>
          </a:xfrm>
          <a:prstGeom prst="rect">
            <a:avLst/>
          </a:prstGeom>
          <a:solidFill>
            <a:srgbClr val="54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F1F7B-3F85-3E6D-04E4-1278213E3342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AC7815A-BD4A-0D38-82FA-7E3386A0B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7627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Code: N22_34_02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42997" y="215435"/>
            <a:ext cx="5637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Explore the formation and properties of sedimentary and metamorphic rocks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406A4E2-41B0-2F49-B3F5-E397904FB9A7}"/>
              </a:ext>
            </a:extLst>
          </p:cNvPr>
          <p:cNvSpPr/>
          <p:nvPr/>
        </p:nvSpPr>
        <p:spPr>
          <a:xfrm>
            <a:off x="202034" y="1429543"/>
            <a:ext cx="6478552" cy="87819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Explain the properties of igneous, sedimentary and </a:t>
            </a:r>
            <a:b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</a:br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metamorphic rocks.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F19E95-068E-93C2-5056-773ECEB64930}"/>
              </a:ext>
            </a:extLst>
          </p:cNvPr>
          <p:cNvGrpSpPr/>
          <p:nvPr/>
        </p:nvGrpSpPr>
        <p:grpSpPr>
          <a:xfrm>
            <a:off x="18029" y="9343447"/>
            <a:ext cx="543164" cy="547038"/>
            <a:chOff x="18029" y="9343447"/>
            <a:chExt cx="543164" cy="54703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43645ED-0B6A-7688-9CFD-B5F193C6F3B1}"/>
                </a:ext>
              </a:extLst>
            </p:cNvPr>
            <p:cNvSpPr/>
            <p:nvPr/>
          </p:nvSpPr>
          <p:spPr>
            <a:xfrm>
              <a:off x="18029" y="9343447"/>
              <a:ext cx="543164" cy="547038"/>
            </a:xfrm>
            <a:prstGeom prst="ellipse">
              <a:avLst/>
            </a:prstGeom>
            <a:solidFill>
              <a:srgbClr val="54C7C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DDB280-05BC-13C6-7C33-13FE1193F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5356" y="9381617"/>
              <a:ext cx="263235" cy="4990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2F822B-06C4-E331-B866-5E91D3FE76D4}"/>
                </a:ext>
              </a:extLst>
            </p:cNvPr>
            <p:cNvSpPr txBox="1"/>
            <p:nvPr/>
          </p:nvSpPr>
          <p:spPr>
            <a:xfrm>
              <a:off x="188913" y="9455891"/>
              <a:ext cx="113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3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976D1EC-CC4C-DAD3-6674-50890211906C}"/>
              </a:ext>
            </a:extLst>
          </p:cNvPr>
          <p:cNvSpPr/>
          <p:nvPr/>
        </p:nvSpPr>
        <p:spPr>
          <a:xfrm>
            <a:off x="201076" y="2455516"/>
            <a:ext cx="6478552" cy="2047121"/>
          </a:xfrm>
          <a:prstGeom prst="roundRect">
            <a:avLst>
              <a:gd name="adj" fmla="val 2955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Igneous:</a:t>
            </a:r>
          </a:p>
          <a:p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6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64C5B90-37B4-CC00-0C5D-E953D2D13400}"/>
              </a:ext>
            </a:extLst>
          </p:cNvPr>
          <p:cNvSpPr/>
          <p:nvPr/>
        </p:nvSpPr>
        <p:spPr>
          <a:xfrm>
            <a:off x="205846" y="4803816"/>
            <a:ext cx="6478552" cy="2045337"/>
          </a:xfrm>
          <a:prstGeom prst="roundRect">
            <a:avLst>
              <a:gd name="adj" fmla="val 2955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Sedimentary:</a:t>
            </a:r>
          </a:p>
          <a:p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6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89FDFEF-CEB1-A4A0-8DEB-9F0CF76E2A32}"/>
              </a:ext>
            </a:extLst>
          </p:cNvPr>
          <p:cNvSpPr/>
          <p:nvPr/>
        </p:nvSpPr>
        <p:spPr>
          <a:xfrm>
            <a:off x="205846" y="7150332"/>
            <a:ext cx="6478552" cy="2045337"/>
          </a:xfrm>
          <a:prstGeom prst="roundRect">
            <a:avLst>
              <a:gd name="adj" fmla="val 2955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Metamorphic:</a:t>
            </a:r>
          </a:p>
          <a:p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6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2703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3812</TotalTime>
  <Words>140</Words>
  <Application>Microsoft Office PowerPoint</Application>
  <PresentationFormat>A4 Paper (210x297 mm)</PresentationFormat>
  <Paragraphs>35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Developing Experts</cp:lastModifiedBy>
  <cp:revision>62</cp:revision>
  <cp:lastPrinted>2022-07-08T20:17:44Z</cp:lastPrinted>
  <dcterms:created xsi:type="dcterms:W3CDTF">2022-04-04T08:08:59Z</dcterms:created>
  <dcterms:modified xsi:type="dcterms:W3CDTF">2022-08-26T13:25:04Z</dcterms:modified>
</cp:coreProperties>
</file>