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9" r:id="rId3"/>
    <p:sldId id="260"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A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5859"/>
  </p:normalViewPr>
  <p:slideViewPr>
    <p:cSldViewPr snapToGrid="0" snapToObjects="1">
      <p:cViewPr varScale="1">
        <p:scale>
          <a:sx n="75" d="100"/>
          <a:sy n="75" d="100"/>
        </p:scale>
        <p:origin x="301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06AE-DE1A-1541-84A6-749C272C0DDB}" type="datetimeFigureOut">
              <a:rPr lang="en-US" smtClean="0"/>
              <a:t>12/26/21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2706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2</a:t>
            </a:fld>
            <a:endParaRPr lang="en-US"/>
          </a:p>
        </p:txBody>
      </p:sp>
    </p:spTree>
    <p:extLst>
      <p:ext uri="{BB962C8B-B14F-4D97-AF65-F5344CB8AC3E}">
        <p14:creationId xmlns:p14="http://schemas.microsoft.com/office/powerpoint/2010/main" val="239327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3</a:t>
            </a:fld>
            <a:endParaRPr lang="en-US"/>
          </a:p>
        </p:txBody>
      </p:sp>
    </p:spTree>
    <p:extLst>
      <p:ext uri="{BB962C8B-B14F-4D97-AF65-F5344CB8AC3E}">
        <p14:creationId xmlns:p14="http://schemas.microsoft.com/office/powerpoint/2010/main" val="250447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n-U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12/26/21</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4587A-ACCE-4965-9820-F707B2A372AF}"/>
              </a:ext>
            </a:extLst>
          </p:cNvPr>
          <p:cNvSpPr/>
          <p:nvPr userDrawn="1"/>
        </p:nvSpPr>
        <p:spPr>
          <a:xfrm>
            <a:off x="1339906" y="9555021"/>
            <a:ext cx="4178191" cy="249299"/>
          </a:xfrm>
          <a:prstGeom prst="rect">
            <a:avLst/>
          </a:prstGeom>
        </p:spPr>
        <p:txBody>
          <a:bodyPr wrap="square">
            <a:spAutoFit/>
          </a:bodyPr>
          <a:lstStyle/>
          <a:p>
            <a:pPr algn="ctr">
              <a:tabLst>
                <a:tab pos="2541404" algn="ctr"/>
                <a:tab pos="5082810" algn="r"/>
                <a:tab pos="2305502" algn="l"/>
                <a:tab pos="2541404" algn="ctr"/>
                <a:tab pos="5082810" algn="r"/>
              </a:tabLst>
            </a:pPr>
            <a:r>
              <a:rPr lang="en-US" sz="1020" dirty="0">
                <a:solidFill>
                  <a:srgbClr val="2FA2B4"/>
                </a:solidFill>
                <a:latin typeface="Arial Rounded MT Bold" charset="0"/>
                <a:ea typeface="ＭＳ 明朝" charset="-128"/>
                <a:cs typeface="Times New Roman" charset="0"/>
              </a:rPr>
              <a:t>Developing Experts Ltd. © 2022</a:t>
            </a:r>
            <a:endParaRPr lang="en-US" sz="1020" dirty="0">
              <a:solidFill>
                <a:srgbClr val="2FA2B4"/>
              </a:solidFill>
              <a:latin typeface="Cambria" charset="0"/>
              <a:ea typeface="ＭＳ 明朝" charset="-128"/>
              <a:cs typeface="Times New Roman" charset="0"/>
            </a:endParaRPr>
          </a:p>
        </p:txBody>
      </p:sp>
      <p:sp>
        <p:nvSpPr>
          <p:cNvPr id="8" name="Rounded Rectangle 5">
            <a:extLst>
              <a:ext uri="{FF2B5EF4-FFF2-40B4-BE49-F238E27FC236}">
                <a16:creationId xmlns:a16="http://schemas.microsoft.com/office/drawing/2014/main" id="{092ACBF5-C798-4B33-B533-598CB1650FCD}"/>
              </a:ext>
            </a:extLst>
          </p:cNvPr>
          <p:cNvSpPr/>
          <p:nvPr userDrawn="1"/>
        </p:nvSpPr>
        <p:spPr>
          <a:xfrm>
            <a:off x="199281" y="290925"/>
            <a:ext cx="6459648" cy="167972"/>
          </a:xfrm>
          <a:prstGeom prst="roundRect">
            <a:avLst/>
          </a:prstGeom>
          <a:solidFill>
            <a:srgbClr val="2FA2B4"/>
          </a:solid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S01.03.01 Handout </a:t>
            </a:r>
          </a:p>
        </p:txBody>
      </p:sp>
      <p:sp>
        <p:nvSpPr>
          <p:cNvPr id="9" name="Rounded Rectangular Callout 10">
            <a:extLst>
              <a:ext uri="{FF2B5EF4-FFF2-40B4-BE49-F238E27FC236}">
                <a16:creationId xmlns:a16="http://schemas.microsoft.com/office/drawing/2014/main" id="{10B1CF47-24E6-40AC-860B-47AD36EE9199}"/>
              </a:ext>
            </a:extLst>
          </p:cNvPr>
          <p:cNvSpPr/>
          <p:nvPr userDrawn="1"/>
        </p:nvSpPr>
        <p:spPr>
          <a:xfrm rot="10800000" flipV="1">
            <a:off x="1087395" y="578945"/>
            <a:ext cx="5571324" cy="584778"/>
          </a:xfrm>
          <a:prstGeom prst="wedgeRoundRectCallout">
            <a:avLst>
              <a:gd name="adj1" fmla="val 52992"/>
              <a:gd name="adj2" fmla="val -16387"/>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FA2B4"/>
                </a:solidFill>
                <a:latin typeface="Arial Rounded MT Bold" panose="020F0704030504030204" pitchFamily="34" charset="0"/>
              </a:rPr>
              <a:t>Identify the four seasons</a:t>
            </a:r>
          </a:p>
        </p:txBody>
      </p:sp>
      <p:pic>
        <p:nvPicPr>
          <p:cNvPr id="11" name="Picture 10">
            <a:extLst>
              <a:ext uri="{FF2B5EF4-FFF2-40B4-BE49-F238E27FC236}">
                <a16:creationId xmlns:a16="http://schemas.microsoft.com/office/drawing/2014/main" id="{B29BFAFF-C12D-4245-B962-DDA8D08A8FD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9281" y="578944"/>
            <a:ext cx="584779" cy="584779"/>
          </a:xfrm>
          <a:prstGeom prst="rect">
            <a:avLst/>
          </a:prstGeom>
        </p:spPr>
      </p:pic>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187212" y="1276958"/>
            <a:ext cx="6458264" cy="571374"/>
          </a:xfrm>
          <a:prstGeom prst="roundRect">
            <a:avLst/>
          </a:prstGeom>
          <a:noFill/>
          <a:ln w="9525">
            <a:solidFill>
              <a:srgbClr val="2FA2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720000" tIns="42360" rIns="72000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2FA2B4"/>
                </a:solidFill>
                <a:latin typeface="Arial Rounded MT Bold" charset="0"/>
                <a:ea typeface="Arial Rounded MT Bold" charset="0"/>
                <a:cs typeface="Arial Rounded MT Bold" charset="0"/>
              </a:rPr>
              <a:t>Write the name or draw the symbol of the correct season under the picture. </a:t>
            </a:r>
          </a:p>
        </p:txBody>
      </p:sp>
      <p:pic>
        <p:nvPicPr>
          <p:cNvPr id="3" name="Picture 2" descr="A picture containing ground, outdoor, beach, sky&#10;&#10;Description automatically generated">
            <a:extLst>
              <a:ext uri="{FF2B5EF4-FFF2-40B4-BE49-F238E27FC236}">
                <a16:creationId xmlns:a16="http://schemas.microsoft.com/office/drawing/2014/main" id="{8276F1E9-243F-4DF0-A6BC-07FA4CD7A3D2}"/>
              </a:ext>
            </a:extLst>
          </p:cNvPr>
          <p:cNvPicPr>
            <a:picLocks noChangeAspect="1"/>
          </p:cNvPicPr>
          <p:nvPr/>
        </p:nvPicPr>
        <p:blipFill>
          <a:blip r:embed="rId3"/>
          <a:stretch>
            <a:fillRect/>
          </a:stretch>
        </p:blipFill>
        <p:spPr>
          <a:xfrm>
            <a:off x="187212" y="3130168"/>
            <a:ext cx="2016630" cy="1440000"/>
          </a:xfrm>
          <a:prstGeom prst="roundRect">
            <a:avLst>
              <a:gd name="adj" fmla="val 16667"/>
            </a:avLst>
          </a:prstGeom>
          <a:ln w="12700">
            <a:solidFill>
              <a:srgbClr val="2FA2B4"/>
            </a:solidFill>
          </a:ln>
          <a:effectLst/>
          <a:scene3d>
            <a:camera prst="orthographicFront"/>
            <a:lightRig rig="contrasting" dir="t">
              <a:rot lat="0" lon="0" rev="4200000"/>
            </a:lightRig>
          </a:scene3d>
          <a:sp3d prstMaterial="plastic">
            <a:contourClr>
              <a:srgbClr val="969696"/>
            </a:contourClr>
          </a:sp3d>
        </p:spPr>
      </p:pic>
      <p:pic>
        <p:nvPicPr>
          <p:cNvPr id="5" name="Picture 4" descr="A tree in a forest&#10;&#10;Description automatically generated">
            <a:extLst>
              <a:ext uri="{FF2B5EF4-FFF2-40B4-BE49-F238E27FC236}">
                <a16:creationId xmlns:a16="http://schemas.microsoft.com/office/drawing/2014/main" id="{6FCC3B4D-1C98-4F3A-8A44-216750432A40}"/>
              </a:ext>
            </a:extLst>
          </p:cNvPr>
          <p:cNvPicPr>
            <a:picLocks noChangeAspect="1"/>
          </p:cNvPicPr>
          <p:nvPr/>
        </p:nvPicPr>
        <p:blipFill rotWithShape="1">
          <a:blip r:embed="rId4"/>
          <a:srcRect r="6763"/>
          <a:stretch/>
        </p:blipFill>
        <p:spPr>
          <a:xfrm>
            <a:off x="185256" y="7970098"/>
            <a:ext cx="2013909" cy="1440000"/>
          </a:xfrm>
          <a:prstGeom prst="roundRect">
            <a:avLst>
              <a:gd name="adj" fmla="val 16667"/>
            </a:avLst>
          </a:prstGeom>
          <a:ln w="12700">
            <a:solidFill>
              <a:srgbClr val="2FA2B4"/>
            </a:solidFill>
          </a:ln>
          <a:effectLst/>
          <a:scene3d>
            <a:camera prst="orthographicFront"/>
            <a:lightRig rig="contrasting" dir="t">
              <a:rot lat="0" lon="0" rev="4200000"/>
            </a:lightRig>
          </a:scene3d>
          <a:sp3d prstMaterial="plastic">
            <a:contourClr>
              <a:srgbClr val="969696"/>
            </a:contourClr>
          </a:sp3d>
        </p:spPr>
      </p:pic>
      <p:pic>
        <p:nvPicPr>
          <p:cNvPr id="7" name="Picture 6" descr="A close up of a flower&#10;&#10;Description automatically generated">
            <a:extLst>
              <a:ext uri="{FF2B5EF4-FFF2-40B4-BE49-F238E27FC236}">
                <a16:creationId xmlns:a16="http://schemas.microsoft.com/office/drawing/2014/main" id="{13D4C0E1-E88B-49FC-923D-23EF32F4457D}"/>
              </a:ext>
            </a:extLst>
          </p:cNvPr>
          <p:cNvPicPr>
            <a:picLocks noChangeAspect="1"/>
          </p:cNvPicPr>
          <p:nvPr/>
        </p:nvPicPr>
        <p:blipFill rotWithShape="1">
          <a:blip r:embed="rId5"/>
          <a:srcRect l="6638"/>
          <a:stretch/>
        </p:blipFill>
        <p:spPr>
          <a:xfrm>
            <a:off x="187212" y="6318216"/>
            <a:ext cx="2016630" cy="1440000"/>
          </a:xfrm>
          <a:prstGeom prst="roundRect">
            <a:avLst>
              <a:gd name="adj" fmla="val 16667"/>
            </a:avLst>
          </a:prstGeom>
          <a:ln w="12700">
            <a:solidFill>
              <a:srgbClr val="2FA2B4"/>
            </a:solidFill>
          </a:ln>
          <a:effectLst/>
          <a:scene3d>
            <a:camera prst="orthographicFront"/>
            <a:lightRig rig="contrasting" dir="t">
              <a:rot lat="0" lon="0" rev="4200000"/>
            </a:lightRig>
          </a:scene3d>
          <a:sp3d prstMaterial="plastic">
            <a:contourClr>
              <a:srgbClr val="969696"/>
            </a:contourClr>
          </a:sp3d>
        </p:spPr>
      </p:pic>
      <p:pic>
        <p:nvPicPr>
          <p:cNvPr id="9" name="Picture 8">
            <a:extLst>
              <a:ext uri="{FF2B5EF4-FFF2-40B4-BE49-F238E27FC236}">
                <a16:creationId xmlns:a16="http://schemas.microsoft.com/office/drawing/2014/main" id="{20747CA4-47CA-4510-8FAB-FFD7E465B1F0}"/>
              </a:ext>
            </a:extLst>
          </p:cNvPr>
          <p:cNvPicPr>
            <a:picLocks noChangeAspect="1"/>
          </p:cNvPicPr>
          <p:nvPr/>
        </p:nvPicPr>
        <p:blipFill rotWithShape="1">
          <a:blip r:embed="rId6"/>
          <a:srcRect r="6638"/>
          <a:stretch/>
        </p:blipFill>
        <p:spPr>
          <a:xfrm>
            <a:off x="187212" y="4770216"/>
            <a:ext cx="2016630" cy="1440000"/>
          </a:xfrm>
          <a:prstGeom prst="roundRect">
            <a:avLst>
              <a:gd name="adj" fmla="val 16667"/>
            </a:avLst>
          </a:prstGeom>
          <a:ln w="12700">
            <a:solidFill>
              <a:srgbClr val="2FA2B4"/>
            </a:solidFill>
          </a:ln>
          <a:effectLst/>
          <a:scene3d>
            <a:camera prst="orthographicFront"/>
            <a:lightRig rig="contrasting" dir="t">
              <a:rot lat="0" lon="0" rev="4200000"/>
            </a:lightRig>
          </a:scene3d>
          <a:sp3d prstMaterial="plastic">
            <a:contourClr>
              <a:srgbClr val="969696"/>
            </a:contourClr>
          </a:sp3d>
        </p:spPr>
      </p:pic>
      <p:sp>
        <p:nvSpPr>
          <p:cNvPr id="10" name="Rectangle: Rounded Corners 9">
            <a:extLst>
              <a:ext uri="{FF2B5EF4-FFF2-40B4-BE49-F238E27FC236}">
                <a16:creationId xmlns:a16="http://schemas.microsoft.com/office/drawing/2014/main" id="{1692A5AD-CC0C-4A09-82EF-19412F580158}"/>
              </a:ext>
            </a:extLst>
          </p:cNvPr>
          <p:cNvSpPr/>
          <p:nvPr/>
        </p:nvSpPr>
        <p:spPr>
          <a:xfrm>
            <a:off x="2536645" y="3367305"/>
            <a:ext cx="2167876" cy="972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AA68E7E-F26C-4592-AA67-7EFCC94DFEBD}"/>
              </a:ext>
            </a:extLst>
          </p:cNvPr>
          <p:cNvSpPr/>
          <p:nvPr/>
        </p:nvSpPr>
        <p:spPr>
          <a:xfrm>
            <a:off x="187212" y="1956391"/>
            <a:ext cx="1402916" cy="973729"/>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2FA2B4"/>
                </a:solidFill>
                <a:latin typeface="Arial Rounded MT Bold" panose="020F0704030504030204" pitchFamily="34" charset="0"/>
              </a:rPr>
              <a:t>Spring</a:t>
            </a:r>
            <a:endParaRPr lang="en-US" sz="1400" dirty="0">
              <a:solidFill>
                <a:srgbClr val="2FA2B4"/>
              </a:solidFill>
              <a:latin typeface="Arial Rounded MT Bold" panose="020F0704030504030204" pitchFamily="34" charset="0"/>
            </a:endParaRPr>
          </a:p>
        </p:txBody>
      </p:sp>
      <p:sp>
        <p:nvSpPr>
          <p:cNvPr id="13" name="Rectangle: Rounded Corners 12">
            <a:extLst>
              <a:ext uri="{FF2B5EF4-FFF2-40B4-BE49-F238E27FC236}">
                <a16:creationId xmlns:a16="http://schemas.microsoft.com/office/drawing/2014/main" id="{0196DDD0-9E23-4805-A1E5-A76192704478}"/>
              </a:ext>
            </a:extLst>
          </p:cNvPr>
          <p:cNvSpPr/>
          <p:nvPr/>
        </p:nvSpPr>
        <p:spPr>
          <a:xfrm>
            <a:off x="2535284" y="6551351"/>
            <a:ext cx="2164989" cy="973729"/>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22A5333-0E50-4407-A7DE-E42FE7607584}"/>
              </a:ext>
            </a:extLst>
          </p:cNvPr>
          <p:cNvSpPr/>
          <p:nvPr/>
        </p:nvSpPr>
        <p:spPr>
          <a:xfrm>
            <a:off x="2531102" y="8203233"/>
            <a:ext cx="2163628" cy="973729"/>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1F2CE69-CCD7-4BA4-B82C-3F1CC47F76B3}"/>
              </a:ext>
            </a:extLst>
          </p:cNvPr>
          <p:cNvSpPr/>
          <p:nvPr/>
        </p:nvSpPr>
        <p:spPr>
          <a:xfrm>
            <a:off x="2536645" y="4967953"/>
            <a:ext cx="2163628" cy="972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BDB7436-D75C-415F-8FD2-2DF434EDD2EB}"/>
              </a:ext>
            </a:extLst>
          </p:cNvPr>
          <p:cNvSpPr/>
          <p:nvPr/>
        </p:nvSpPr>
        <p:spPr>
          <a:xfrm>
            <a:off x="1872328" y="1956391"/>
            <a:ext cx="1402916" cy="973729"/>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2FA2B4"/>
                </a:solidFill>
                <a:latin typeface="Arial Rounded MT Bold" panose="020F0704030504030204" pitchFamily="34" charset="0"/>
              </a:rPr>
              <a:t>Summer</a:t>
            </a:r>
            <a:endParaRPr lang="en-US" dirty="0"/>
          </a:p>
        </p:txBody>
      </p:sp>
      <p:sp>
        <p:nvSpPr>
          <p:cNvPr id="18" name="Rectangle: Rounded Corners 17">
            <a:extLst>
              <a:ext uri="{FF2B5EF4-FFF2-40B4-BE49-F238E27FC236}">
                <a16:creationId xmlns:a16="http://schemas.microsoft.com/office/drawing/2014/main" id="{00A72ED4-F083-4C5B-A175-C7A73000211A}"/>
              </a:ext>
            </a:extLst>
          </p:cNvPr>
          <p:cNvSpPr/>
          <p:nvPr/>
        </p:nvSpPr>
        <p:spPr>
          <a:xfrm>
            <a:off x="3557444" y="1956391"/>
            <a:ext cx="1402916" cy="973729"/>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2FA2B4"/>
                </a:solidFill>
                <a:latin typeface="Arial Rounded MT Bold" panose="020F0704030504030204" pitchFamily="34" charset="0"/>
              </a:rPr>
              <a:t>Autumn</a:t>
            </a:r>
          </a:p>
        </p:txBody>
      </p:sp>
      <p:sp>
        <p:nvSpPr>
          <p:cNvPr id="19" name="Rectangle: Rounded Corners 18">
            <a:extLst>
              <a:ext uri="{FF2B5EF4-FFF2-40B4-BE49-F238E27FC236}">
                <a16:creationId xmlns:a16="http://schemas.microsoft.com/office/drawing/2014/main" id="{AD607F2A-1294-4FD6-B32E-EDB1C01392F3}"/>
              </a:ext>
            </a:extLst>
          </p:cNvPr>
          <p:cNvSpPr/>
          <p:nvPr/>
        </p:nvSpPr>
        <p:spPr>
          <a:xfrm>
            <a:off x="5242560" y="1952811"/>
            <a:ext cx="1402916" cy="973729"/>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2FA2B4"/>
                </a:solidFill>
                <a:latin typeface="Arial Rounded MT Bold" panose="020F0704030504030204" pitchFamily="34" charset="0"/>
              </a:rPr>
              <a:t>Winter</a:t>
            </a:r>
            <a:endParaRPr lang="en-US" dirty="0"/>
          </a:p>
        </p:txBody>
      </p:sp>
      <p:sp>
        <p:nvSpPr>
          <p:cNvPr id="20" name="Rectangle 3">
            <a:extLst>
              <a:ext uri="{FF2B5EF4-FFF2-40B4-BE49-F238E27FC236}">
                <a16:creationId xmlns:a16="http://schemas.microsoft.com/office/drawing/2014/main" id="{16B9002B-068F-4CEF-998D-A778404549B4}"/>
              </a:ext>
            </a:extLst>
          </p:cNvPr>
          <p:cNvSpPr>
            <a:spLocks noChangeArrowheads="1"/>
          </p:cNvSpPr>
          <p:nvPr/>
        </p:nvSpPr>
        <p:spPr bwMode="auto">
          <a:xfrm>
            <a:off x="5168360" y="3594394"/>
            <a:ext cx="1481139" cy="3381364"/>
          </a:xfrm>
          <a:prstGeom prst="roundRect">
            <a:avLst>
              <a:gd name="adj" fmla="val 7543"/>
            </a:avLst>
          </a:prstGeom>
          <a:noFill/>
          <a:ln w="9525">
            <a:solidFill>
              <a:srgbClr val="2FA2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2FA2B4"/>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400" b="1" dirty="0">
                <a:solidFill>
                  <a:srgbClr val="2FA2B4"/>
                </a:solidFill>
                <a:latin typeface="Arial Rounded MT Bold" charset="0"/>
                <a:ea typeface="Arial Rounded MT Bold" charset="0"/>
                <a:cs typeface="Arial Rounded MT Bold" charset="0"/>
              </a:rPr>
              <a:t>In small groups, describe what it would be like if where you lived was always stuck in winter. Think about how it would feel and what would happen to the plants and animals.</a:t>
            </a:r>
          </a:p>
        </p:txBody>
      </p:sp>
      <p:sp>
        <p:nvSpPr>
          <p:cNvPr id="21" name="Rectangle 3">
            <a:extLst>
              <a:ext uri="{FF2B5EF4-FFF2-40B4-BE49-F238E27FC236}">
                <a16:creationId xmlns:a16="http://schemas.microsoft.com/office/drawing/2014/main" id="{EF148D3D-4652-4909-B93F-CE7C5A0883BB}"/>
              </a:ext>
            </a:extLst>
          </p:cNvPr>
          <p:cNvSpPr>
            <a:spLocks noChangeArrowheads="1"/>
          </p:cNvSpPr>
          <p:nvPr/>
        </p:nvSpPr>
        <p:spPr bwMode="auto">
          <a:xfrm>
            <a:off x="5168360" y="7251755"/>
            <a:ext cx="1477116" cy="1639890"/>
          </a:xfrm>
          <a:prstGeom prst="roundRect">
            <a:avLst>
              <a:gd name="adj" fmla="val 5808"/>
            </a:avLst>
          </a:prstGeom>
          <a:noFill/>
          <a:ln w="9525">
            <a:solidFill>
              <a:srgbClr val="2FA2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dirty="0">
                <a:solidFill>
                  <a:srgbClr val="2FA2B4"/>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00" dirty="0">
                <a:solidFill>
                  <a:srgbClr val="2FA2B4"/>
                </a:solidFill>
                <a:latin typeface="Arial Rounded MT Bold" charset="0"/>
                <a:ea typeface="Arial Rounded MT Bold" charset="0"/>
                <a:cs typeface="Arial Rounded MT Bold" charset="0"/>
              </a:rPr>
              <a:t>Write a word that describes what each of the four seasons feels or looks like</a:t>
            </a:r>
          </a:p>
        </p:txBody>
      </p:sp>
      <p:pic>
        <p:nvPicPr>
          <p:cNvPr id="22" name="Picture 21" descr="A close up of a logo&#10;&#10;Description automatically generated">
            <a:extLst>
              <a:ext uri="{FF2B5EF4-FFF2-40B4-BE49-F238E27FC236}">
                <a16:creationId xmlns:a16="http://schemas.microsoft.com/office/drawing/2014/main" id="{B178CC43-68F9-4B49-BAD2-72FA824CA477}"/>
              </a:ext>
            </a:extLst>
          </p:cNvPr>
          <p:cNvPicPr>
            <a:picLocks noChangeAspect="1"/>
          </p:cNvPicPr>
          <p:nvPr/>
        </p:nvPicPr>
        <p:blipFill>
          <a:blip r:embed="rId7"/>
          <a:stretch>
            <a:fillRect/>
          </a:stretch>
        </p:blipFill>
        <p:spPr>
          <a:xfrm rot="1836668">
            <a:off x="575833" y="2286177"/>
            <a:ext cx="633842" cy="637161"/>
          </a:xfrm>
          <a:prstGeom prst="rect">
            <a:avLst/>
          </a:prstGeom>
        </p:spPr>
      </p:pic>
      <p:pic>
        <p:nvPicPr>
          <p:cNvPr id="24" name="Picture 23" descr="A close up of a flower&#10;&#10;Description automatically generated">
            <a:extLst>
              <a:ext uri="{FF2B5EF4-FFF2-40B4-BE49-F238E27FC236}">
                <a16:creationId xmlns:a16="http://schemas.microsoft.com/office/drawing/2014/main" id="{935CDBA0-10F3-4313-B4EE-A4ACA14267AF}"/>
              </a:ext>
            </a:extLst>
          </p:cNvPr>
          <p:cNvPicPr>
            <a:picLocks noChangeAspect="1"/>
          </p:cNvPicPr>
          <p:nvPr/>
        </p:nvPicPr>
        <p:blipFill>
          <a:blip r:embed="rId8"/>
          <a:stretch>
            <a:fillRect/>
          </a:stretch>
        </p:blipFill>
        <p:spPr>
          <a:xfrm>
            <a:off x="3846857" y="2318813"/>
            <a:ext cx="749244" cy="598810"/>
          </a:xfrm>
          <a:prstGeom prst="rect">
            <a:avLst/>
          </a:prstGeom>
        </p:spPr>
      </p:pic>
      <p:pic>
        <p:nvPicPr>
          <p:cNvPr id="26" name="Picture 25">
            <a:extLst>
              <a:ext uri="{FF2B5EF4-FFF2-40B4-BE49-F238E27FC236}">
                <a16:creationId xmlns:a16="http://schemas.microsoft.com/office/drawing/2014/main" id="{B7FBDBDD-84F3-458D-B6DB-33BB7658446A}"/>
              </a:ext>
            </a:extLst>
          </p:cNvPr>
          <p:cNvPicPr>
            <a:picLocks noChangeAspect="1"/>
          </p:cNvPicPr>
          <p:nvPr/>
        </p:nvPicPr>
        <p:blipFill>
          <a:blip r:embed="rId9"/>
          <a:stretch>
            <a:fillRect/>
          </a:stretch>
        </p:blipFill>
        <p:spPr>
          <a:xfrm>
            <a:off x="5533200" y="2294666"/>
            <a:ext cx="806525" cy="622957"/>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62B70D19-8E54-4262-8DEE-95B089D6DEC6}"/>
              </a:ext>
            </a:extLst>
          </p:cNvPr>
          <p:cNvPicPr>
            <a:picLocks noChangeAspect="1"/>
          </p:cNvPicPr>
          <p:nvPr/>
        </p:nvPicPr>
        <p:blipFill>
          <a:blip r:embed="rId10"/>
          <a:stretch>
            <a:fillRect/>
          </a:stretch>
        </p:blipFill>
        <p:spPr>
          <a:xfrm>
            <a:off x="2199165" y="2254127"/>
            <a:ext cx="671768" cy="675993"/>
          </a:xfrm>
          <a:prstGeom prst="rect">
            <a:avLst/>
          </a:prstGeom>
        </p:spPr>
      </p:pic>
    </p:spTree>
    <p:extLst>
      <p:ext uri="{BB962C8B-B14F-4D97-AF65-F5344CB8AC3E}">
        <p14:creationId xmlns:p14="http://schemas.microsoft.com/office/powerpoint/2010/main" val="15544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9B1B0AF-AB99-42A6-B999-426E71E43804}"/>
              </a:ext>
            </a:extLst>
          </p:cNvPr>
          <p:cNvPicPr>
            <a:picLocks noChangeAspect="1"/>
          </p:cNvPicPr>
          <p:nvPr/>
        </p:nvPicPr>
        <p:blipFill>
          <a:blip r:embed="rId3"/>
          <a:stretch>
            <a:fillRect/>
          </a:stretch>
        </p:blipFill>
        <p:spPr>
          <a:xfrm>
            <a:off x="352789" y="2137868"/>
            <a:ext cx="6232084" cy="7006132"/>
          </a:xfrm>
          <a:prstGeom prst="rect">
            <a:avLst/>
          </a:prstGeom>
        </p:spPr>
      </p:pic>
      <p:sp>
        <p:nvSpPr>
          <p:cNvPr id="2" name="Rectangle: Rounded Corners 1">
            <a:extLst>
              <a:ext uri="{FF2B5EF4-FFF2-40B4-BE49-F238E27FC236}">
                <a16:creationId xmlns:a16="http://schemas.microsoft.com/office/drawing/2014/main" id="{1979CADA-871F-45DA-8B11-9774CCFD1E7F}"/>
              </a:ext>
            </a:extLst>
          </p:cNvPr>
          <p:cNvSpPr/>
          <p:nvPr/>
        </p:nvSpPr>
        <p:spPr>
          <a:xfrm>
            <a:off x="193004" y="1300766"/>
            <a:ext cx="6461796" cy="571374"/>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7135" eaLnBrk="0" fontAlgn="base" hangingPunct="0">
              <a:spcBef>
                <a:spcPct val="0"/>
              </a:spcBef>
              <a:spcAft>
                <a:spcPct val="0"/>
              </a:spcAft>
              <a:defRPr/>
            </a:pPr>
            <a:r>
              <a:rPr lang="en-US" altLang="en-US" sz="1400" dirty="0">
                <a:solidFill>
                  <a:srgbClr val="2FA2B4"/>
                </a:solidFill>
                <a:latin typeface="Arial Rounded MT Bold" charset="0"/>
                <a:ea typeface="Arial Rounded MT Bold" charset="0"/>
                <a:cs typeface="Arial Rounded MT Bold" charset="0"/>
              </a:rPr>
              <a:t>Cut out the trees to help make your four season tree model</a:t>
            </a:r>
          </a:p>
        </p:txBody>
      </p:sp>
    </p:spTree>
    <p:extLst>
      <p:ext uri="{BB962C8B-B14F-4D97-AF65-F5344CB8AC3E}">
        <p14:creationId xmlns:p14="http://schemas.microsoft.com/office/powerpoint/2010/main" val="416306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9B1B0AF-AB99-42A6-B999-426E71E43804}"/>
              </a:ext>
            </a:extLst>
          </p:cNvPr>
          <p:cNvPicPr>
            <a:picLocks noChangeAspect="1"/>
          </p:cNvPicPr>
          <p:nvPr/>
        </p:nvPicPr>
        <p:blipFill>
          <a:blip r:embed="rId3"/>
          <a:stretch>
            <a:fillRect/>
          </a:stretch>
        </p:blipFill>
        <p:spPr>
          <a:xfrm>
            <a:off x="352789" y="2137868"/>
            <a:ext cx="6232084" cy="7006132"/>
          </a:xfrm>
          <a:prstGeom prst="rect">
            <a:avLst/>
          </a:prstGeom>
        </p:spPr>
      </p:pic>
      <p:sp>
        <p:nvSpPr>
          <p:cNvPr id="2" name="Rectangle: Rounded Corners 1">
            <a:extLst>
              <a:ext uri="{FF2B5EF4-FFF2-40B4-BE49-F238E27FC236}">
                <a16:creationId xmlns:a16="http://schemas.microsoft.com/office/drawing/2014/main" id="{1979CADA-871F-45DA-8B11-9774CCFD1E7F}"/>
              </a:ext>
            </a:extLst>
          </p:cNvPr>
          <p:cNvSpPr/>
          <p:nvPr/>
        </p:nvSpPr>
        <p:spPr>
          <a:xfrm>
            <a:off x="193004" y="1300766"/>
            <a:ext cx="6461796" cy="571374"/>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7135" eaLnBrk="0" fontAlgn="base" hangingPunct="0">
              <a:spcBef>
                <a:spcPct val="0"/>
              </a:spcBef>
              <a:spcAft>
                <a:spcPct val="0"/>
              </a:spcAft>
              <a:defRPr/>
            </a:pPr>
            <a:r>
              <a:rPr lang="en-US" altLang="en-US" sz="1400" dirty="0">
                <a:solidFill>
                  <a:srgbClr val="2FA2B4"/>
                </a:solidFill>
                <a:latin typeface="Arial Rounded MT Bold" charset="0"/>
                <a:ea typeface="Arial Rounded MT Bold" charset="0"/>
                <a:cs typeface="Arial Rounded MT Bold" charset="0"/>
              </a:rPr>
              <a:t>Cut out the trees to help make your four season tree model</a:t>
            </a:r>
          </a:p>
        </p:txBody>
      </p:sp>
    </p:spTree>
    <p:extLst>
      <p:ext uri="{BB962C8B-B14F-4D97-AF65-F5344CB8AC3E}">
        <p14:creationId xmlns:p14="http://schemas.microsoft.com/office/powerpoint/2010/main" val="4074948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101</Words>
  <Application>Microsoft Macintosh PowerPoint</Application>
  <PresentationFormat>A4 Paper (210x297 mm)</PresentationFormat>
  <Paragraphs>14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Rounded MT Bold</vt:lpstr>
      <vt:lpstr>Calibri</vt:lpstr>
      <vt:lpstr>Calibri Light</vt:lpstr>
      <vt:lpstr>Cambria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 Debney</cp:lastModifiedBy>
  <cp:revision>48</cp:revision>
  <cp:lastPrinted>2016-07-20T11:27:13Z</cp:lastPrinted>
  <dcterms:created xsi:type="dcterms:W3CDTF">2016-06-12T08:53:59Z</dcterms:created>
  <dcterms:modified xsi:type="dcterms:W3CDTF">2021-12-26T15:58:13Z</dcterms:modified>
</cp:coreProperties>
</file>